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63" y="643466"/>
            <a:ext cx="71884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6" y="643466"/>
            <a:ext cx="79586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Pezet</dc:creator>
  <cp:lastModifiedBy>Don Pezet</cp:lastModifiedBy>
  <cp:revision>24</cp:revision>
  <dcterms:created xsi:type="dcterms:W3CDTF">2017-03-02T03:13:29Z</dcterms:created>
  <dcterms:modified xsi:type="dcterms:W3CDTF">2017-03-15T01:28:59Z</dcterms:modified>
</cp:coreProperties>
</file>