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00" d="100"/>
          <a:sy n="100" d="100"/>
        </p:scale>
        <p:origin x="21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285875"/>
            <a:ext cx="8067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819275"/>
            <a:ext cx="7324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923925"/>
            <a:ext cx="7762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319212"/>
            <a:ext cx="8639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328737"/>
            <a:ext cx="87249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542925"/>
            <a:ext cx="83629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395412"/>
            <a:ext cx="8620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071687"/>
            <a:ext cx="8467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104900"/>
            <a:ext cx="8724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25</cp:revision>
  <dcterms:created xsi:type="dcterms:W3CDTF">2017-03-02T03:13:29Z</dcterms:created>
  <dcterms:modified xsi:type="dcterms:W3CDTF">2017-03-15T02:00:35Z</dcterms:modified>
</cp:coreProperties>
</file>