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4" y="643466"/>
            <a:ext cx="84410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819275"/>
            <a:ext cx="5562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271587"/>
            <a:ext cx="6677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6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85775"/>
            <a:ext cx="7791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21" y="0"/>
            <a:ext cx="7145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32" y="0"/>
            <a:ext cx="7228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26</cp:revision>
  <dcterms:created xsi:type="dcterms:W3CDTF">2017-03-02T03:13:29Z</dcterms:created>
  <dcterms:modified xsi:type="dcterms:W3CDTF">2017-03-17T01:17:08Z</dcterms:modified>
</cp:coreProperties>
</file>