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911B-56C8-45E1-A183-EA0537E5A01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4" y="643466"/>
            <a:ext cx="84410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Pezet</dc:creator>
  <cp:lastModifiedBy>Don Pezet</cp:lastModifiedBy>
  <cp:revision>28</cp:revision>
  <dcterms:created xsi:type="dcterms:W3CDTF">2017-03-02T03:13:29Z</dcterms:created>
  <dcterms:modified xsi:type="dcterms:W3CDTF">2017-03-20T01:31:08Z</dcterms:modified>
</cp:coreProperties>
</file>