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4F357C-406C-488B-9E97-213B3575413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747960" y="3960"/>
            <a:ext cx="47282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702520" y="226800"/>
            <a:ext cx="6859080" cy="64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690640" y="177120"/>
            <a:ext cx="6738840" cy="650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003040" y="3960"/>
            <a:ext cx="82177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101680" y="3960"/>
            <a:ext cx="80208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59400" y="1028160"/>
            <a:ext cx="8505360" cy="480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2017-03-02T03:13:29Z</dcterms:created>
  <dc:creator>Don Pezet</dc:creator>
  <dc:description/>
  <dc:language>en-US</dc:language>
  <cp:lastModifiedBy/>
  <dcterms:modified xsi:type="dcterms:W3CDTF">2017-03-20T14:11:04Z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