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2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7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2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3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9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6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0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8911B-56C8-45E1-A183-EA0537E5A01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3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828" y="643466"/>
            <a:ext cx="793034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1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48097"/>
            <a:ext cx="10905066" cy="49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0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90" y="121493"/>
            <a:ext cx="10144125" cy="501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6800"/>
          <a:stretch/>
        </p:blipFill>
        <p:spPr>
          <a:xfrm>
            <a:off x="1070590" y="4989642"/>
            <a:ext cx="10163175" cy="17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75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Pezet</dc:creator>
  <cp:lastModifiedBy>Don Pezet</cp:lastModifiedBy>
  <cp:revision>5</cp:revision>
  <dcterms:created xsi:type="dcterms:W3CDTF">2017-03-02T03:13:29Z</dcterms:created>
  <dcterms:modified xsi:type="dcterms:W3CDTF">2017-03-02T03:34:17Z</dcterms:modified>
</cp:coreProperties>
</file>