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49" y="643466"/>
            <a:ext cx="56993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51" y="643466"/>
            <a:ext cx="567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89" y="1351288"/>
            <a:ext cx="7226821" cy="41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59" y="643466"/>
            <a:ext cx="91704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6</cp:revision>
  <dcterms:created xsi:type="dcterms:W3CDTF">2017-03-02T03:13:29Z</dcterms:created>
  <dcterms:modified xsi:type="dcterms:W3CDTF">2017-03-06T01:36:31Z</dcterms:modified>
</cp:coreProperties>
</file>