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94" y="643466"/>
            <a:ext cx="48886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49" y="643466"/>
            <a:ext cx="7096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529345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"Version": "2012–10–17",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"Statement": [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"Sid": "Stmt1441716043000",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"Effect": "Allow",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"Action": [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"s3:GetObject",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"s3:ListBucket"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],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"Condition":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IpAddress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":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aws:SourceIp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": "192.168.0.1"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},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"Resource": [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"arn:aws:s3:::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my_public_bucket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/*"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]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]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pPr algn="ctr"/>
            <a:r>
              <a:rPr lang="en-US" dirty="0"/>
              <a:t>Sample Policy</a:t>
            </a:r>
          </a:p>
        </p:txBody>
      </p:sp>
    </p:spTree>
    <p:extLst>
      <p:ext uri="{BB962C8B-B14F-4D97-AF65-F5344CB8AC3E}">
        <p14:creationId xmlns:p14="http://schemas.microsoft.com/office/powerpoint/2010/main" val="14192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5637"/>
            <a:ext cx="10515600" cy="378343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arn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aws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service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account-id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resource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aws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s3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us-east-1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123456789012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my_corporate_bucket/*</a:t>
            </a: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aws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iam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us-east-1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123456789012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user/David</a:t>
            </a: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91440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aws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dynamodb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us-east-1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123456789012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table/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tablename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pPr algn="ctr"/>
            <a:r>
              <a:rPr lang="en-US" dirty="0"/>
              <a:t>Amazon Resource Names (ARN)</a:t>
            </a:r>
          </a:p>
        </p:txBody>
      </p:sp>
    </p:spTree>
    <p:extLst>
      <p:ext uri="{BB962C8B-B14F-4D97-AF65-F5344CB8AC3E}">
        <p14:creationId xmlns:p14="http://schemas.microsoft.com/office/powerpoint/2010/main" val="321014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Sample Policy</vt:lpstr>
      <vt:lpstr>Amazon Resource Names (ARN)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13</cp:revision>
  <dcterms:created xsi:type="dcterms:W3CDTF">2017-03-02T03:13:29Z</dcterms:created>
  <dcterms:modified xsi:type="dcterms:W3CDTF">2017-03-07T02:49:00Z</dcterms:modified>
</cp:coreProperties>
</file>