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8911B-56C8-45E1-A183-EA0537E5A017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2F83-5D22-4498-8587-21DC53CDD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97" y="1877996"/>
            <a:ext cx="6419806" cy="31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43" y="1935321"/>
            <a:ext cx="6767513" cy="29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5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Pezet</dc:creator>
  <cp:lastModifiedBy>Don Pezet</cp:lastModifiedBy>
  <cp:revision>18</cp:revision>
  <dcterms:created xsi:type="dcterms:W3CDTF">2017-03-02T03:13:29Z</dcterms:created>
  <dcterms:modified xsi:type="dcterms:W3CDTF">2017-03-08T16:02:48Z</dcterms:modified>
</cp:coreProperties>
</file>