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2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7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5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2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3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9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6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0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5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8911B-56C8-45E1-A183-EA0537E5A01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3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205037"/>
            <a:ext cx="88773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0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Pezet</dc:creator>
  <cp:lastModifiedBy>Don Pezet</cp:lastModifiedBy>
  <cp:revision>20</cp:revision>
  <dcterms:created xsi:type="dcterms:W3CDTF">2017-03-02T03:13:29Z</dcterms:created>
  <dcterms:modified xsi:type="dcterms:W3CDTF">2017-03-09T02:44:38Z</dcterms:modified>
</cp:coreProperties>
</file>