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89" y="1424188"/>
            <a:ext cx="7376821" cy="40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22</cp:revision>
  <dcterms:created xsi:type="dcterms:W3CDTF">2017-03-02T03:13:29Z</dcterms:created>
  <dcterms:modified xsi:type="dcterms:W3CDTF">2017-03-15T01:10:12Z</dcterms:modified>
</cp:coreProperties>
</file>