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10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A1"/>
    <a:srgbClr val="E01E76"/>
    <a:srgbClr val="FFFFFF"/>
    <a:srgbClr val="D9D9D9"/>
    <a:srgbClr val="4FD1CE"/>
    <a:srgbClr val="D2F3F2"/>
    <a:srgbClr val="000000"/>
    <a:srgbClr val="E4E7F8"/>
    <a:srgbClr val="576CD4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98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738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27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Leclerc -  Etude du 22 sept 2025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Sous titre du </a:t>
            </a:r>
            <a:r>
              <a:rPr kumimoji="0" lang="fr-FR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endParaRPr kumimoji="0" lang="fr-FR" sz="2000" b="0" i="1" u="none" strike="noStrike" kern="1200" cap="none" spc="0" normalizeH="0" baseline="0" noProof="0" dirty="0">
              <a:ln>
                <a:noFill/>
              </a:ln>
              <a:solidFill>
                <a:srgbClr val="1B1C1F"/>
              </a:solidFill>
              <a:effectLst/>
              <a:uLnTx/>
              <a:uFillTx/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Titre du </a:t>
            </a:r>
            <a:r>
              <a:rPr kumimoji="0" lang="fr-FR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template</a:t>
            </a:r>
            <a:endParaRPr kumimoji="0" lang="fr-FR" sz="3600" b="1" i="0" u="none" strike="noStrike" kern="1200" cap="none" spc="0" normalizeH="0" baseline="0" noProof="0" dirty="0">
              <a:ln>
                <a:noFill/>
              </a:ln>
              <a:solidFill>
                <a:srgbClr val="1B1C1F"/>
              </a:solidFill>
              <a:effectLst/>
              <a:uLnTx/>
              <a:uFillTx/>
              <a:latin typeface="Aptos Black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D2B11C-ED00-1F0B-19EF-26CEB39D442C}"/>
              </a:ext>
            </a:extLst>
          </p:cNvPr>
          <p:cNvGrpSpPr/>
          <p:nvPr/>
        </p:nvGrpSpPr>
        <p:grpSpPr>
          <a:xfrm>
            <a:off x="2168326" y="2036008"/>
            <a:ext cx="7855349" cy="732592"/>
            <a:chOff x="2293586" y="2036008"/>
            <a:chExt cx="7855349" cy="73259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362B3FB-99D5-1C13-8861-C58B61311075}"/>
                </a:ext>
              </a:extLst>
            </p:cNvPr>
            <p:cNvCxnSpPr>
              <a:cxnSpLocks/>
            </p:cNvCxnSpPr>
            <p:nvPr/>
          </p:nvCxnSpPr>
          <p:spPr>
            <a:xfrm>
              <a:off x="2293586" y="2402304"/>
              <a:ext cx="3069722" cy="0"/>
            </a:xfrm>
            <a:prstGeom prst="line">
              <a:avLst/>
            </a:prstGeom>
            <a:ln w="190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 descr="A black square with white text and a white circle&#10;&#10;AI-generated content may be incorrect.">
              <a:extLst>
                <a:ext uri="{FF2B5EF4-FFF2-40B4-BE49-F238E27FC236}">
                  <a16:creationId xmlns:a16="http://schemas.microsoft.com/office/drawing/2014/main" id="{C64784ED-5EA4-47A5-5153-062171C5A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5206" y="2036008"/>
              <a:ext cx="732108" cy="732592"/>
            </a:xfrm>
            <a:prstGeom prst="round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93F5A8D-2513-65CA-53BE-45845430BA43}"/>
                </a:ext>
              </a:extLst>
            </p:cNvPr>
            <p:cNvCxnSpPr>
              <a:cxnSpLocks/>
            </p:cNvCxnSpPr>
            <p:nvPr/>
          </p:nvCxnSpPr>
          <p:spPr>
            <a:xfrm>
              <a:off x="7079213" y="2402304"/>
              <a:ext cx="3069722" cy="0"/>
            </a:xfrm>
            <a:prstGeom prst="line">
              <a:avLst/>
            </a:prstGeom>
            <a:ln w="19050">
              <a:solidFill>
                <a:schemeClr val="tx1">
                  <a:lumMod val="25000"/>
                  <a:lumOff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184A4-82CD-1A24-A7A5-DCA80D35E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0DDCD4-54E1-A86A-40B4-6D8112C2D2F2}"/>
              </a:ext>
            </a:extLst>
          </p:cNvPr>
          <p:cNvSpPr/>
          <p:nvPr/>
        </p:nvSpPr>
        <p:spPr>
          <a:xfrm>
            <a:off x="-1" y="1403928"/>
            <a:ext cx="12192001" cy="4985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EBF34E-CC30-85F6-4971-59760F46564F}"/>
              </a:ext>
            </a:extLst>
          </p:cNvPr>
          <p:cNvSpPr/>
          <p:nvPr/>
        </p:nvSpPr>
        <p:spPr>
          <a:xfrm>
            <a:off x="532932" y="611296"/>
            <a:ext cx="226904" cy="22690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55C85-C43E-606F-00DC-6E1429062E20}"/>
              </a:ext>
            </a:extLst>
          </p:cNvPr>
          <p:cNvSpPr txBox="1"/>
          <p:nvPr/>
        </p:nvSpPr>
        <p:spPr>
          <a:xfrm>
            <a:off x="898070" y="246278"/>
            <a:ext cx="10535160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latin typeface="Aptos" panose="020B0004020202020204" pitchFamily="34" charset="0"/>
              </a:rPr>
              <a:t>Partie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40A8E-8563-5D81-A06C-B587AEF72130}"/>
              </a:ext>
            </a:extLst>
          </p:cNvPr>
          <p:cNvSpPr txBox="1"/>
          <p:nvPr/>
        </p:nvSpPr>
        <p:spPr>
          <a:xfrm>
            <a:off x="898070" y="492774"/>
            <a:ext cx="11092497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latin typeface="Aptos Black" panose="020B0004020202020204" pitchFamily="34" charset="0"/>
              </a:rPr>
              <a:t>Titre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9497D9-4C72-042B-BCCB-58F5B17FDF9B}"/>
              </a:ext>
            </a:extLst>
          </p:cNvPr>
          <p:cNvSpPr txBox="1"/>
          <p:nvPr/>
        </p:nvSpPr>
        <p:spPr>
          <a:xfrm>
            <a:off x="532932" y="1911269"/>
            <a:ext cx="4655987" cy="525401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400" b="1" noProof="0" dirty="0">
                <a:latin typeface="Aptos" panose="020B0004020202020204" pitchFamily="34" charset="0"/>
              </a:rPr>
              <a:t>Texte</a:t>
            </a:r>
          </a:p>
          <a:p>
            <a:r>
              <a:rPr lang="fr-FR" sz="1400" i="1" noProof="0" dirty="0">
                <a:latin typeface="Aptos" panose="020B0004020202020204" pitchFamily="34" charset="0"/>
              </a:rPr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29048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3399099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31072</TotalTime>
  <Words>67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Black</vt:lpstr>
      <vt:lpstr>Aptos Display</vt:lpstr>
      <vt:lpstr>Arial</vt:lpstr>
      <vt:lpstr>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1107</cp:revision>
  <dcterms:created xsi:type="dcterms:W3CDTF">2025-05-09T11:21:43Z</dcterms:created>
  <dcterms:modified xsi:type="dcterms:W3CDTF">2025-10-03T12:00:31Z</dcterms:modified>
</cp:coreProperties>
</file>