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55" d="100"/>
          <a:sy n="55" d="100"/>
        </p:scale>
        <p:origin x="468" y="28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V2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V2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V2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V2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V2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V2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6C73594-5770-48D1-BC49-03CBDE5BDD8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E8FDDB7-5FEB-442F-B287-9AC1CCEDAD9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72AC0143-2A59-4829-A7E3-C5E8141801F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BABEC96-2340-4226-A717-BCA07CB351B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693062F6-3545-4D88-8A47-A0121337261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471EC4-9709-4B96-B82F-477F379B34D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E1BB38C-43A6-4289-A122-B2508FCFC72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72AB52E-3FFB-47A9-B32A-CCB5D826996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7FD7684-DE0C-4F35-8820-8C751AA1E21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A4084F7-F8FE-4B05-8421-4C75FDE18D4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1C6DF20-A1F8-488C-B5CF-BB9D64CDB94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47100DD-F5A2-4DC2-96D5-5C4BE9CAA27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D985F6D-33C9-437A-A9E7-DA79C6565AB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985E0D2-3297-4A50-83CD-4408055B26E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891B475-A98A-41E9-8907-897C068BD2B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AB9B4B4-342A-4AA7-BED9-8D858EAABF6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05AACB4-7142-478B-880C-B38E3C18A10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B13F70A-8462-497A-9D21-4D1DDE4DD28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8DB9530-170A-4DB8-ACCB-C462AA36900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7C97EBC-FF58-4D2E-BA2F-A83B887108F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6E65EEA-A6EB-4494-B825-B76ACF733ED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876FFD2-3694-4E2F-B083-B65172671B1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1098</cp:revision>
  <dcterms:created xsi:type="dcterms:W3CDTF">2025-05-09T11:21:43Z</dcterms:created>
  <dcterms:modified xsi:type="dcterms:W3CDTF">2025-10-03T20:44:08Z</dcterms:modified>
</cp:coreProperties>
</file>