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gjNuCvB85vShtvu68K08peMdH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8c867ab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8c867a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Airbnb Dataset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Exploratory Data Analysis with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ten Amenities by Booking Frequency</a:t>
            </a:r>
            <a:endParaRPr/>
          </a:p>
        </p:txBody>
      </p:sp>
      <p:pic>
        <p:nvPicPr>
          <p:cNvPr descr="ToptenAmenitiesbyBookingFrequency.png"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Listings Across Cities</a:t>
            </a:r>
            <a:endParaRPr/>
          </a:p>
        </p:txBody>
      </p:sp>
      <p:pic>
        <p:nvPicPr>
          <p:cNvPr descr="DistributionofListingsAcrossCities.png"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vs. Accommodates Including Extra People Fee</a:t>
            </a:r>
            <a:endParaRPr/>
          </a:p>
        </p:txBody>
      </p:sp>
      <p:pic>
        <p:nvPicPr>
          <p:cNvPr descr="PriceAccommodatesIncludingExtraPeopleFee.png"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Price by Number of Beds in Houses</a:t>
            </a:r>
            <a:endParaRPr/>
          </a:p>
        </p:txBody>
      </p:sp>
      <p:pic>
        <p:nvPicPr>
          <p:cNvPr descr="AveragePricebyNumberofBeds.png"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Scores and Beds Analysis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457200" y="13716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Scores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Scores Breakdown: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Accuracy: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More than 8.0: 3770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Less than 5.0: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Cleanliness: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More than 8.0: 3490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Less than 5.0: 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Checkin: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More than 8.0: 3876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Less than 5.0: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Communication: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5029200" y="13716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More than 8.0: 3870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Less than 5.0: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Location: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More than 8.0: 3811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Less than 5.0: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Value: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More than 8.0: 3603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Less than 5.0: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Beds Score Analysis: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Beds: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More than 7.0: 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Less than 9.0: 5511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DATA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897375" y="2763200"/>
            <a:ext cx="5486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data has different formats like dictionary.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data elements like datetime need to be transformed.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numeric fields have null or NaN values in it.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Flattening is required in some cases.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one outlier in terms of total cost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Cleaning up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637200" y="2771750"/>
            <a:ext cx="7352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Wrote a transform function to transform.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and flattened numeric and decimal fields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Flattened availability, scores, address fields.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Price by Property Type</a:t>
            </a:r>
            <a:endParaRPr/>
          </a:p>
        </p:txBody>
      </p:sp>
      <p:pic>
        <p:nvPicPr>
          <p:cNvPr descr="avg_price_by_property_type.png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Price by Property Type</a:t>
            </a:r>
            <a:endParaRPr/>
          </a:p>
        </p:txBody>
      </p:sp>
      <p:pic>
        <p:nvPicPr>
          <p:cNvPr descr="average_availability_next_year.png"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Review Scores Rating</a:t>
            </a:r>
            <a:endParaRPr/>
          </a:p>
        </p:txBody>
      </p:sp>
      <p:pic>
        <p:nvPicPr>
          <p:cNvPr descr="Distribution_of_Review_Scores.png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Comon Amenities</a:t>
            </a:r>
            <a:endParaRPr/>
          </a:p>
        </p:txBody>
      </p:sp>
      <p:pic>
        <p:nvPicPr>
          <p:cNvPr descr="top_comon_amenities.png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 Vs. Accommodates</a:t>
            </a:r>
            <a:endParaRPr/>
          </a:p>
        </p:txBody>
      </p:sp>
      <p:pic>
        <p:nvPicPr>
          <p:cNvPr descr="top_comon_amenities.png"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Review Scores</a:t>
            </a:r>
            <a:endParaRPr/>
          </a:p>
        </p:txBody>
      </p:sp>
      <p:pic>
        <p:nvPicPr>
          <p:cNvPr descr="Distribution_of_Review_Scores.png"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Analysis of Numeric Columns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457200" y="13716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Analysis of Numeric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Accommodates Variance: 5.28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Bedrooms Variance: 0.91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Beds Variance: 2.62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Number Of Reviews Variance: 2479.88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Bathrooms Variance: 0.49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Price Variance: 709327.00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Security Deposit Variance: 1649901.10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Cleaning Fee Variance: 10564.27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Extra People Variance: 4806.86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Availability Availability 30 Variance: 136.57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5029200" y="13716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Availability Availability 60 Variance: 551.12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Availability Availability 90 Variance: 1240.93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Availability Availability 365 Variance: 19555.75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Accuracy Variance: 0.81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Cleanliness Variance: 1.18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Checkin Variance: 0.62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Communication Variance: 0.65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Location Variance: 0.58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Value Variance: 0.88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Review Scores Rating Variance: 81.42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Total Cost Variance: 762570.36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Occupancy Rate by Month (First and Last Reviews</a:t>
            </a:r>
            <a:endParaRPr/>
          </a:p>
        </p:txBody>
      </p:sp>
      <p:pic>
        <p:nvPicPr>
          <p:cNvPr descr="OccupancyRatebyMonthFirstandLastReviews.png"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40080"/>
            <a:ext cx="7772400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