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JRE : Java </a:t>
            </a:r>
            <a:r>
              <a:rPr lang="fr-FR" dirty="0" err="1" smtClean="0"/>
              <a:t>Runtime</a:t>
            </a:r>
            <a:r>
              <a:rPr lang="fr-FR" baseline="0" dirty="0" smtClean="0"/>
              <a:t> Environnement</a:t>
            </a:r>
            <a:endParaRPr lang="fr-FR" dirty="0" smtClean="0"/>
          </a:p>
          <a:p>
            <a:r>
              <a:rPr lang="fr-FR" dirty="0" smtClean="0"/>
              <a:t>SDK : Software </a:t>
            </a:r>
            <a:r>
              <a:rPr lang="fr-FR" dirty="0" err="1" smtClean="0"/>
              <a:t>Development</a:t>
            </a:r>
            <a:r>
              <a:rPr lang="fr-FR" dirty="0" smtClean="0"/>
              <a:t> Ki</a:t>
            </a:r>
            <a:r>
              <a:rPr lang="fr-FR" baseline="0" dirty="0" smtClean="0"/>
              <a:t> =</a:t>
            </a:r>
            <a:r>
              <a:rPr lang="fr-FR" dirty="0" smtClean="0"/>
              <a:t> Kit de Développement (Logiciel)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A969-AD01-4983-80F8-D24EBC08B093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Les bases (théoriques)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ENSG 2017, Cours d’introduction à Android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Plateforme et Architecture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Java</a:t>
            </a:r>
            <a:r>
              <a:rPr lang="fr-FR" dirty="0" smtClean="0"/>
              <a:t>, </a:t>
            </a:r>
            <a:r>
              <a:rPr lang="fr-FR" dirty="0" smtClean="0"/>
              <a:t>langage m</a:t>
            </a:r>
            <a:r>
              <a:rPr lang="fr-FR" dirty="0" smtClean="0"/>
              <a:t>ultiplateforme</a:t>
            </a:r>
          </a:p>
          <a:p>
            <a:r>
              <a:rPr lang="fr-FR" dirty="0" smtClean="0"/>
              <a:t>Smartphone =&gt; utilisation particulière</a:t>
            </a:r>
            <a:endParaRPr lang="fr-FR" dirty="0" smtClean="0"/>
          </a:p>
          <a:p>
            <a:r>
              <a:rPr lang="fr-FR" dirty="0" smtClean="0"/>
              <a:t>A chaque version d'Android est associée une API </a:t>
            </a:r>
          </a:p>
          <a:p>
            <a:pPr lvl="1"/>
            <a:r>
              <a:rPr lang="fr-FR" dirty="0" smtClean="0"/>
              <a:t>gestion des vues</a:t>
            </a:r>
          </a:p>
          <a:p>
            <a:pPr lvl="1"/>
            <a:r>
              <a:rPr lang="fr-FR" dirty="0" smtClean="0"/>
              <a:t>partage de données (Contacts, ...)</a:t>
            </a:r>
          </a:p>
          <a:p>
            <a:pPr lvl="1"/>
            <a:r>
              <a:rPr lang="fr-FR" dirty="0" smtClean="0"/>
              <a:t>notifications</a:t>
            </a:r>
          </a:p>
          <a:p>
            <a:pPr lvl="1"/>
            <a:r>
              <a:rPr lang="fr-FR" dirty="0" smtClean="0"/>
              <a:t>gestion des capteurs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Android Studio :</a:t>
            </a:r>
          </a:p>
          <a:p>
            <a:pPr lvl="1"/>
            <a:r>
              <a:rPr lang="fr-FR" dirty="0" smtClean="0"/>
              <a:t>Android SDK Manager</a:t>
            </a:r>
          </a:p>
          <a:p>
            <a:pPr lvl="1"/>
            <a:r>
              <a:rPr lang="fr-FR" dirty="0" smtClean="0"/>
              <a:t>Android AVD : Android Virtual </a:t>
            </a:r>
            <a:r>
              <a:rPr lang="fr-FR" dirty="0" err="1" smtClean="0"/>
              <a:t>Device</a:t>
            </a:r>
            <a:endParaRPr lang="fr-FR" dirty="0" smtClean="0"/>
          </a:p>
          <a:p>
            <a:pPr lvl="1"/>
            <a:r>
              <a:rPr lang="fr-FR" dirty="0" smtClean="0"/>
              <a:t>Android ADB : Android </a:t>
            </a:r>
            <a:r>
              <a:rPr lang="fr-FR" dirty="0" err="1" smtClean="0"/>
              <a:t>Debug</a:t>
            </a:r>
            <a:r>
              <a:rPr lang="fr-FR" dirty="0" smtClean="0"/>
              <a:t> Bridge</a:t>
            </a:r>
          </a:p>
          <a:p>
            <a:pPr lvl="1"/>
            <a:r>
              <a:rPr lang="fr-FR" dirty="0" err="1" smtClean="0"/>
              <a:t>Logcat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72544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Structure d'un projet :</a:t>
            </a:r>
          </a:p>
          <a:p>
            <a:pPr lvl="1"/>
            <a:r>
              <a:rPr lang="fr-FR" dirty="0" err="1" smtClean="0"/>
              <a:t>AndroidManifest</a:t>
            </a:r>
            <a:endParaRPr lang="fr-FR" dirty="0" smtClean="0"/>
          </a:p>
          <a:p>
            <a:pPr lvl="1"/>
            <a:r>
              <a:rPr lang="fr-FR" dirty="0" smtClean="0"/>
              <a:t>Code Java : dossier « java »</a:t>
            </a:r>
          </a:p>
          <a:p>
            <a:pPr lvl="1"/>
            <a:r>
              <a:rPr lang="fr-FR" dirty="0" smtClean="0"/>
              <a:t>Ressources : dossier « </a:t>
            </a:r>
            <a:r>
              <a:rPr lang="fr-FR" dirty="0" err="1" smtClean="0"/>
              <a:t>res</a:t>
            </a:r>
            <a:r>
              <a:rPr lang="fr-FR" dirty="0" smtClean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Fichier </a:t>
            </a:r>
            <a:r>
              <a:rPr lang="fr-FR" b="1" dirty="0" err="1" smtClean="0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Informations de l’application</a:t>
            </a:r>
          </a:p>
          <a:p>
            <a:pPr lvl="1"/>
            <a:r>
              <a:rPr lang="fr-FR" dirty="0" smtClean="0"/>
              <a:t>Nom et icône</a:t>
            </a:r>
          </a:p>
          <a:p>
            <a:pPr lvl="1"/>
            <a:r>
              <a:rPr lang="fr-FR" dirty="0" smtClean="0"/>
              <a:t>Permissions</a:t>
            </a:r>
          </a:p>
          <a:p>
            <a:pPr lvl="1"/>
            <a:r>
              <a:rPr lang="fr-FR" dirty="0" smtClean="0"/>
              <a:t>Compatibilité (API)</a:t>
            </a:r>
          </a:p>
          <a:p>
            <a:pPr lvl="1"/>
            <a:r>
              <a:rPr lang="fr-FR" dirty="0" smtClean="0"/>
              <a:t>List des activités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« java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Les classes java</a:t>
            </a:r>
          </a:p>
          <a:p>
            <a:pPr lvl="1"/>
            <a:r>
              <a:rPr lang="fr-FR" dirty="0" smtClean="0"/>
              <a:t>Activité : contrôleurs associés aux vues</a:t>
            </a:r>
          </a:p>
          <a:p>
            <a:pPr lvl="1"/>
            <a:r>
              <a:rPr lang="fr-FR" dirty="0" smtClean="0"/>
              <a:t>Service : classes spécialisées permettant de gérer les données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« </a:t>
            </a:r>
            <a:r>
              <a:rPr lang="fr-FR" dirty="0" err="1" smtClean="0"/>
              <a:t>res</a:t>
            </a:r>
            <a:r>
              <a:rPr lang="fr-FR" dirty="0" smtClean="0"/>
              <a:t> » (ressources)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Données utilisées</a:t>
            </a: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: images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: les vues en XML</a:t>
            </a:r>
          </a:p>
          <a:p>
            <a:pPr lvl="1"/>
            <a:r>
              <a:rPr lang="fr-FR" dirty="0" smtClean="0"/>
              <a:t>menu ; les menus en XML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alues : les constantes </a:t>
            </a:r>
            <a:r>
              <a:rPr lang="fr-FR" b="1" dirty="0" smtClean="0"/>
              <a:t>régionalisées </a:t>
            </a:r>
            <a:r>
              <a:rPr lang="fr-FR" dirty="0" smtClean="0"/>
              <a:t>(string, couleur, …)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63912"/>
            <a:ext cx="5181600" cy="1474763"/>
          </a:xfrm>
        </p:spPr>
      </p:pic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167</Words>
  <Application>Microsoft Office PowerPoint</Application>
  <PresentationFormat>Grand écran</PresentationFormat>
  <Paragraphs>41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Les bases (théoriques) d'Android</vt:lpstr>
      <vt:lpstr>Plateforme et Architecture</vt:lpstr>
      <vt:lpstr>Environnement de développement</vt:lpstr>
      <vt:lpstr>Organisation du code source</vt:lpstr>
      <vt:lpstr>Fichier AndroidManifest</vt:lpstr>
      <vt:lpstr>Dossier « java »</vt:lpstr>
      <vt:lpstr>Dossier « res » (ressources)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Valentin Sasyan</cp:lastModifiedBy>
  <cp:revision>16</cp:revision>
  <dcterms:created xsi:type="dcterms:W3CDTF">2016-12-30T14:39:15Z</dcterms:created>
  <dcterms:modified xsi:type="dcterms:W3CDTF">2017-01-02T11:52:31Z</dcterms:modified>
</cp:coreProperties>
</file>