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11" autoAdjust="0"/>
  </p:normalViewPr>
  <p:slideViewPr>
    <p:cSldViewPr snapToGrid="0">
      <p:cViewPr varScale="1">
        <p:scale>
          <a:sx n="60" d="100"/>
          <a:sy n="60" d="100"/>
        </p:scale>
        <p:origin x="7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JRE : Java </a:t>
            </a:r>
            <a:r>
              <a:rPr lang="fr-FR" dirty="0" err="1" smtClean="0"/>
              <a:t>Runtime</a:t>
            </a:r>
            <a:r>
              <a:rPr lang="fr-FR" baseline="0" dirty="0" smtClean="0"/>
              <a:t> Environnement</a:t>
            </a:r>
            <a:endParaRPr lang="fr-FR" dirty="0" smtClean="0"/>
          </a:p>
          <a:p>
            <a:r>
              <a:rPr lang="fr-FR" dirty="0" smtClean="0"/>
              <a:t>SDK : Software </a:t>
            </a:r>
            <a:r>
              <a:rPr lang="fr-FR" dirty="0" err="1" smtClean="0"/>
              <a:t>Development</a:t>
            </a:r>
            <a:r>
              <a:rPr lang="fr-FR" dirty="0" smtClean="0"/>
              <a:t> Ki</a:t>
            </a:r>
            <a:r>
              <a:rPr lang="fr-FR" baseline="0" dirty="0" smtClean="0"/>
              <a:t> =</a:t>
            </a:r>
            <a:r>
              <a:rPr lang="fr-FR" dirty="0" smtClean="0"/>
              <a:t> Kit de Développement (Logiciel)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9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22/12/2017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22/12/2017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22/12/2017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Plan du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 smtClean="0"/>
              <a:t>ENSG </a:t>
            </a:r>
            <a:r>
              <a:rPr lang="fr-FR" dirty="0" smtClean="0"/>
              <a:t>2018, </a:t>
            </a:r>
            <a:r>
              <a:rPr lang="fr-FR" dirty="0" smtClean="0"/>
              <a:t>Cours d’introduction à Android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1) Les bases théoriques d’Android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Présentation de l’environnement de développement</a:t>
            </a:r>
          </a:p>
          <a:p>
            <a:r>
              <a:rPr lang="fr-FR" dirty="0" smtClean="0"/>
              <a:t>Organisation du code</a:t>
            </a:r>
            <a:endParaRPr lang="fr-FR" dirty="0" smtClean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7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2) Les bases pratiques d’Android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Création d’une première application</a:t>
            </a:r>
          </a:p>
          <a:p>
            <a:r>
              <a:rPr lang="fr-FR" dirty="0" smtClean="0"/>
              <a:t>Rappel sur les </a:t>
            </a:r>
            <a:r>
              <a:rPr lang="fr-FR" b="1" dirty="0" smtClean="0"/>
              <a:t>objets Java 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Déclaration</a:t>
            </a:r>
          </a:p>
          <a:p>
            <a:pPr lvl="1"/>
            <a:r>
              <a:rPr lang="fr-FR" b="1" dirty="0" smtClean="0"/>
              <a:t>Instanciation</a:t>
            </a:r>
          </a:p>
          <a:p>
            <a:pPr lvl="1"/>
            <a:r>
              <a:rPr lang="fr-FR" b="1" dirty="0" smtClean="0"/>
              <a:t>Utilisation</a:t>
            </a:r>
            <a:endParaRPr lang="fr-FR" b="1" dirty="0" smtClean="0"/>
          </a:p>
          <a:p>
            <a:r>
              <a:rPr lang="fr-FR" b="1" dirty="0" smtClean="0"/>
              <a:t>Introduction au concept </a:t>
            </a:r>
            <a:r>
              <a:rPr lang="fr-FR" dirty="0" smtClean="0"/>
              <a:t>d’</a:t>
            </a:r>
            <a:r>
              <a:rPr lang="fr-FR" b="1" dirty="0" smtClean="0"/>
              <a:t>écoute événementielle</a:t>
            </a:r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0777"/>
            <a:ext cx="5181600" cy="3301033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3) Gestion d’événements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main de l’écoute d’événements</a:t>
            </a:r>
          </a:p>
          <a:p>
            <a:r>
              <a:rPr lang="fr-FR" dirty="0" smtClean="0"/>
              <a:t>É</a:t>
            </a:r>
            <a:r>
              <a:rPr lang="fr-FR" dirty="0" smtClean="0"/>
              <a:t>couteurs d’événement anonymes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75" y="1919288"/>
            <a:ext cx="4581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4) Google Services : 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des Google Services</a:t>
            </a:r>
          </a:p>
          <a:p>
            <a:r>
              <a:rPr lang="fr-FR" dirty="0" smtClean="0"/>
              <a:t>Utilisation pour se géo-localiser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5) Base de données </a:t>
            </a:r>
            <a:r>
              <a:rPr lang="fr-FR" b="1" dirty="0" err="1" smtClean="0"/>
              <a:t>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Vue Contrôleur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119</Words>
  <Application>Microsoft Office PowerPoint</Application>
  <PresentationFormat>Grand écran</PresentationFormat>
  <Paragraphs>35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Plan du cours</vt:lpstr>
      <vt:lpstr>1) Les bases théoriques d’Android</vt:lpstr>
      <vt:lpstr>2) Les bases pratiques d’Android</vt:lpstr>
      <vt:lpstr>3) Gestion d’événements</vt:lpstr>
      <vt:lpstr>4) Google Services : géolocalisation</vt:lpstr>
      <vt:lpstr>5) Base de données SQLite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cours</dc:title>
  <dc:creator>Valentin Sasyan</dc:creator>
  <cp:lastModifiedBy>Evelyne Parat</cp:lastModifiedBy>
  <cp:revision>43</cp:revision>
  <dcterms:created xsi:type="dcterms:W3CDTF">2016-12-30T14:39:15Z</dcterms:created>
  <dcterms:modified xsi:type="dcterms:W3CDTF">2017-12-22T15:24:26Z</dcterms:modified>
</cp:coreProperties>
</file>