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30/12/2016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30/12/2016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30/12/2016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30/12/2016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30/12/2016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30/12/2016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30/12/2016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30/12/2016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30/12/2016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30/12/2016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30/12/2016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A969-AD01-4983-80F8-D24EBC08B093}" type="datetimeFigureOut">
              <a:rPr lang="fr-FR" smtClean="0"/>
              <a:t>30/12/2016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Les bases (théoriques) d'Android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Plateforme et Architecture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Smartphone utilisation particulière</a:t>
            </a:r>
          </a:p>
          <a:p>
            <a:r>
              <a:rPr lang="fr-FR" dirty="0" smtClean="0"/>
              <a:t>Java, langage multiplateforme</a:t>
            </a:r>
          </a:p>
          <a:p>
            <a:r>
              <a:rPr lang="fr-FR" dirty="0" smtClean="0"/>
              <a:t>A chaque version d'Android est associée une API </a:t>
            </a:r>
          </a:p>
          <a:p>
            <a:pPr lvl="1"/>
            <a:r>
              <a:rPr lang="fr-FR" dirty="0" smtClean="0"/>
              <a:t>gestion des vues</a:t>
            </a:r>
          </a:p>
          <a:p>
            <a:pPr lvl="1"/>
            <a:r>
              <a:rPr lang="fr-FR" dirty="0" smtClean="0"/>
              <a:t>partage de données (Contacts, ...)</a:t>
            </a:r>
          </a:p>
          <a:p>
            <a:pPr lvl="1"/>
            <a:r>
              <a:rPr lang="fr-FR" dirty="0" smtClean="0"/>
              <a:t>notifications</a:t>
            </a:r>
          </a:p>
          <a:p>
            <a:pPr lvl="1"/>
            <a:r>
              <a:rPr lang="fr-FR" dirty="0" smtClean="0"/>
              <a:t>gestion des capteurs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Environnement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Android Studio :</a:t>
            </a:r>
          </a:p>
          <a:p>
            <a:pPr lvl="1"/>
            <a:r>
              <a:rPr lang="fr-FR" dirty="0" smtClean="0"/>
              <a:t>Android SDK Manager</a:t>
            </a:r>
          </a:p>
          <a:p>
            <a:pPr lvl="1"/>
            <a:r>
              <a:rPr lang="fr-FR" dirty="0" smtClean="0"/>
              <a:t>Android AVD : Android Virtual </a:t>
            </a:r>
            <a:r>
              <a:rPr lang="fr-FR" dirty="0" err="1" smtClean="0"/>
              <a:t>Device</a:t>
            </a:r>
            <a:endParaRPr lang="fr-FR" dirty="0" smtClean="0"/>
          </a:p>
          <a:p>
            <a:pPr lvl="1"/>
            <a:r>
              <a:rPr lang="fr-FR" dirty="0" smtClean="0"/>
              <a:t>Android ADB : Android </a:t>
            </a:r>
            <a:r>
              <a:rPr lang="fr-FR" dirty="0" err="1" smtClean="0"/>
              <a:t>Debug</a:t>
            </a:r>
            <a:r>
              <a:rPr lang="fr-FR" dirty="0" smtClean="0"/>
              <a:t> Bridge</a:t>
            </a:r>
          </a:p>
          <a:p>
            <a:pPr lvl="1"/>
            <a:r>
              <a:rPr lang="fr-FR" dirty="0" err="1" smtClean="0"/>
              <a:t>Logcat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72544"/>
            <a:ext cx="3810000" cy="2857500"/>
          </a:xfrm>
        </p:spPr>
      </p:pic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Organisation du code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Structure d'un projet :</a:t>
            </a:r>
          </a:p>
          <a:p>
            <a:pPr lvl="1"/>
            <a:r>
              <a:rPr lang="fr-FR" dirty="0" err="1" smtClean="0"/>
              <a:t>AndroidManifest</a:t>
            </a:r>
            <a:endParaRPr lang="fr-FR" dirty="0" smtClean="0"/>
          </a:p>
          <a:p>
            <a:pPr lvl="1"/>
            <a:r>
              <a:rPr lang="fr-FR" dirty="0" smtClean="0"/>
              <a:t>Code Java : dossier « java »</a:t>
            </a:r>
          </a:p>
          <a:p>
            <a:pPr lvl="1"/>
            <a:r>
              <a:rPr lang="fr-FR" dirty="0" smtClean="0"/>
              <a:t>Ressources : dossier « </a:t>
            </a:r>
            <a:r>
              <a:rPr lang="fr-FR" dirty="0" err="1" smtClean="0"/>
              <a:t>res</a:t>
            </a:r>
            <a:r>
              <a:rPr lang="fr-FR" dirty="0" smtClean="0"/>
              <a:t> »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Fichier </a:t>
            </a:r>
            <a:r>
              <a:rPr lang="fr-FR" b="1" dirty="0" err="1" smtClean="0"/>
              <a:t>AndroidManifest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Informations de l’application</a:t>
            </a:r>
          </a:p>
          <a:p>
            <a:pPr lvl="1"/>
            <a:r>
              <a:rPr lang="fr-FR" dirty="0" smtClean="0"/>
              <a:t>Nom et icône</a:t>
            </a:r>
          </a:p>
          <a:p>
            <a:pPr lvl="1"/>
            <a:r>
              <a:rPr lang="fr-FR" dirty="0" smtClean="0"/>
              <a:t>Permissions</a:t>
            </a:r>
          </a:p>
          <a:p>
            <a:pPr lvl="1"/>
            <a:r>
              <a:rPr lang="fr-FR" dirty="0" smtClean="0"/>
              <a:t>Compatibilité (API)</a:t>
            </a:r>
          </a:p>
          <a:p>
            <a:pPr lvl="1"/>
            <a:r>
              <a:rPr lang="fr-FR" dirty="0" smtClean="0"/>
              <a:t>List des activités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74" y="1825625"/>
            <a:ext cx="44536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Dossier « java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Les classes java</a:t>
            </a:r>
          </a:p>
          <a:p>
            <a:pPr lvl="1"/>
            <a:r>
              <a:rPr lang="fr-FR" dirty="0" smtClean="0"/>
              <a:t>Activité : contrôleurs associés aux vues</a:t>
            </a:r>
          </a:p>
          <a:p>
            <a:pPr lvl="1"/>
            <a:r>
              <a:rPr lang="fr-FR" dirty="0" smtClean="0"/>
              <a:t>Service : classes spécialisées permettant de gérer les données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6536"/>
            <a:ext cx="5181600" cy="2669516"/>
          </a:xfrm>
        </p:spPr>
      </p:pic>
    </p:spTree>
    <p:extLst>
      <p:ext uri="{BB962C8B-B14F-4D97-AF65-F5344CB8AC3E}">
        <p14:creationId xmlns:p14="http://schemas.microsoft.com/office/powerpoint/2010/main" val="33128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Dossier « </a:t>
            </a:r>
            <a:r>
              <a:rPr lang="fr-FR" dirty="0" err="1" smtClean="0"/>
              <a:t>res</a:t>
            </a:r>
            <a:r>
              <a:rPr lang="fr-FR" dirty="0" smtClean="0"/>
              <a:t> » (ressources)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Données utilisées</a:t>
            </a: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: images</a:t>
            </a:r>
          </a:p>
          <a:p>
            <a:pPr lvl="1"/>
            <a:r>
              <a:rPr lang="fr-FR" dirty="0" err="1" smtClean="0"/>
              <a:t>layout</a:t>
            </a:r>
            <a:r>
              <a:rPr lang="fr-FR" dirty="0" smtClean="0"/>
              <a:t> : les vues en XML</a:t>
            </a:r>
          </a:p>
          <a:p>
            <a:pPr lvl="1"/>
            <a:r>
              <a:rPr lang="fr-FR" dirty="0" smtClean="0"/>
              <a:t>menu ; les menus en XML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alues : les constantes </a:t>
            </a:r>
            <a:r>
              <a:rPr lang="fr-FR" b="1" dirty="0" smtClean="0"/>
              <a:t>régionalisées </a:t>
            </a:r>
            <a:r>
              <a:rPr lang="fr-FR" dirty="0" smtClean="0"/>
              <a:t>(string, couleur, …)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63912"/>
            <a:ext cx="5181600" cy="1474763"/>
          </a:xfrm>
        </p:spPr>
      </p:pic>
    </p:spTree>
    <p:extLst>
      <p:ext uri="{BB962C8B-B14F-4D97-AF65-F5344CB8AC3E}">
        <p14:creationId xmlns:p14="http://schemas.microsoft.com/office/powerpoint/2010/main" val="34442156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141</Words>
  <Application>Microsoft Office PowerPoint</Application>
  <PresentationFormat>Grand écran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Les bases (théoriques) d'Android</vt:lpstr>
      <vt:lpstr>Plateforme et Architecture</vt:lpstr>
      <vt:lpstr>Environnement de développement</vt:lpstr>
      <vt:lpstr>Organisation du code source</vt:lpstr>
      <vt:lpstr>Fichier AndroidManifest</vt:lpstr>
      <vt:lpstr>Dossier « java »</vt:lpstr>
      <vt:lpstr>Dossier « res » (ressources)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(théoriques) d'Android</dc:title>
  <dc:creator>Valentin Sasyan</dc:creator>
  <cp:lastModifiedBy>Valentin Sasyan</cp:lastModifiedBy>
  <cp:revision>12</cp:revision>
  <dcterms:created xsi:type="dcterms:W3CDTF">2016-12-30T14:39:15Z</dcterms:created>
  <dcterms:modified xsi:type="dcterms:W3CDTF">2016-12-30T16:07:57Z</dcterms:modified>
</cp:coreProperties>
</file>