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11" autoAdjust="0"/>
  </p:normalViewPr>
  <p:slideViewPr>
    <p:cSldViewPr snapToGrid="0">
      <p:cViewPr varScale="1">
        <p:scale>
          <a:sx n="122" d="100"/>
          <a:sy n="122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1EF29-F031-4460-BDC1-2F4C0816FF62}" type="datetimeFigureOut">
              <a:rPr lang="fr-FR" smtClean="0"/>
              <a:t>22/12/2017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2E977-82C1-4366-8217-70F96AE9AE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5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JRE : Java </a:t>
            </a:r>
            <a:r>
              <a:rPr lang="fr-FR" dirty="0" err="1" smtClean="0"/>
              <a:t>Runtime</a:t>
            </a:r>
            <a:r>
              <a:rPr lang="fr-FR" baseline="0" dirty="0" smtClean="0"/>
              <a:t> Environnement</a:t>
            </a:r>
            <a:endParaRPr lang="fr-FR" dirty="0" smtClean="0"/>
          </a:p>
          <a:p>
            <a:r>
              <a:rPr lang="fr-FR" dirty="0" smtClean="0"/>
              <a:t>SDK : Software </a:t>
            </a:r>
            <a:r>
              <a:rPr lang="fr-FR" dirty="0" err="1" smtClean="0"/>
              <a:t>Development</a:t>
            </a:r>
            <a:r>
              <a:rPr lang="fr-FR" dirty="0" smtClean="0"/>
              <a:t> Ki</a:t>
            </a:r>
            <a:r>
              <a:rPr lang="fr-FR" baseline="0" dirty="0" smtClean="0"/>
              <a:t> =</a:t>
            </a:r>
            <a:r>
              <a:rPr lang="fr-FR" dirty="0" smtClean="0"/>
              <a:t> Kit de Développement (Logiciel)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12E977-82C1-4366-8217-70F96AE9AE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593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68B4C-A18C-4580-9DBF-10C1B552DA0A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DF30-760E-44D6-9977-54B88BDB306F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701-50D5-46A3-8884-D7962FCBEB35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5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5CD7-A317-4B47-8334-BE6C77F3043D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4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4E62-2182-4E64-A865-E0316FE55639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654-37BD-4CD6-BC6D-5ABAE3294E16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77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0E6B-48A9-4A38-BF7D-049DC383303E}" type="datetime1">
              <a:rPr lang="fr-FR" smtClean="0"/>
              <a:t>22/12/2017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96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90E04-18E3-4E93-8B1D-B61C20F8CDF0}" type="datetime1">
              <a:rPr lang="fr-FR" smtClean="0"/>
              <a:t>22/12/2017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4D30-C13E-4A60-87D1-612090FE3305}" type="datetime1">
              <a:rPr lang="fr-FR" smtClean="0"/>
              <a:t>22/12/2017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1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614E8-8C48-447B-8312-B5AD964AE5CA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711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DBDD-4A65-4264-B0FD-6A38E12ADD25}" type="datetime1">
              <a:rPr lang="fr-FR" smtClean="0"/>
              <a:t>22/12/2017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48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7CCBE-29F8-4CD9-B9A9-0931E30CBD53}" type="datetime1">
              <a:rPr lang="fr-FR" smtClean="0"/>
              <a:t>22/12/2017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8B538-00F0-400D-A284-C229639D66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Les bases (théoriques) d'Android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 dirty="0" smtClean="0"/>
              <a:t>ENSG </a:t>
            </a:r>
            <a:r>
              <a:rPr lang="fr-FR" dirty="0" smtClean="0"/>
              <a:t>2018, </a:t>
            </a:r>
            <a:r>
              <a:rPr lang="fr-FR" dirty="0" smtClean="0"/>
              <a:t>Cours d’introduction à Android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065" y="3602038"/>
            <a:ext cx="3907935" cy="32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3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Plateforme et Architecture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Java, langage multiplateforme</a:t>
            </a:r>
          </a:p>
          <a:p>
            <a:r>
              <a:rPr lang="fr-FR" dirty="0" smtClean="0"/>
              <a:t>Smartphone =&gt; utilisation particulière</a:t>
            </a:r>
          </a:p>
          <a:p>
            <a:r>
              <a:rPr lang="fr-FR" dirty="0" smtClean="0"/>
              <a:t>A chaque version d'Android est associée une API </a:t>
            </a:r>
          </a:p>
          <a:p>
            <a:pPr lvl="1"/>
            <a:r>
              <a:rPr lang="fr-FR" dirty="0" smtClean="0"/>
              <a:t>gestion des vues</a:t>
            </a:r>
          </a:p>
          <a:p>
            <a:pPr lvl="1"/>
            <a:r>
              <a:rPr lang="fr-FR" dirty="0" smtClean="0"/>
              <a:t>partage de données (Contacts, ...)</a:t>
            </a:r>
          </a:p>
          <a:p>
            <a:pPr lvl="1"/>
            <a:r>
              <a:rPr lang="fr-FR" dirty="0" smtClean="0"/>
              <a:t>notifications</a:t>
            </a:r>
          </a:p>
          <a:p>
            <a:pPr lvl="1"/>
            <a:r>
              <a:rPr lang="fr-FR" dirty="0" smtClean="0"/>
              <a:t>gestion des capteurs</a:t>
            </a:r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108" y="1825625"/>
            <a:ext cx="3503783" cy="4351338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8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Environnement de développement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Android Studio :</a:t>
            </a:r>
          </a:p>
          <a:p>
            <a:pPr lvl="1"/>
            <a:r>
              <a:rPr lang="fr-FR" dirty="0" smtClean="0"/>
              <a:t>Android SDK Manager</a:t>
            </a:r>
          </a:p>
          <a:p>
            <a:pPr lvl="1"/>
            <a:r>
              <a:rPr lang="fr-FR" dirty="0" smtClean="0"/>
              <a:t>Android AVD : Android Virtual </a:t>
            </a:r>
            <a:r>
              <a:rPr lang="fr-FR" dirty="0" err="1" smtClean="0"/>
              <a:t>Device</a:t>
            </a:r>
            <a:endParaRPr lang="fr-FR" dirty="0" smtClean="0"/>
          </a:p>
          <a:p>
            <a:pPr lvl="1"/>
            <a:r>
              <a:rPr lang="fr-FR" dirty="0" smtClean="0"/>
              <a:t>Android ADB : Android </a:t>
            </a:r>
            <a:r>
              <a:rPr lang="fr-FR" dirty="0" err="1" smtClean="0"/>
              <a:t>Debug</a:t>
            </a:r>
            <a:r>
              <a:rPr lang="fr-FR" dirty="0" smtClean="0"/>
              <a:t> Bridge</a:t>
            </a:r>
          </a:p>
          <a:p>
            <a:pPr lvl="1"/>
            <a:r>
              <a:rPr lang="fr-FR" dirty="0" err="1" smtClean="0"/>
              <a:t>Logcat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72544"/>
            <a:ext cx="3810000" cy="2857500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59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Organisation du code source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Structure d'un projet :</a:t>
            </a:r>
          </a:p>
          <a:p>
            <a:pPr lvl="1"/>
            <a:r>
              <a:rPr lang="fr-FR" dirty="0" err="1" smtClean="0"/>
              <a:t>AndroidManifest</a:t>
            </a:r>
            <a:endParaRPr lang="fr-FR" dirty="0" smtClean="0"/>
          </a:p>
          <a:p>
            <a:pPr lvl="1"/>
            <a:r>
              <a:rPr lang="fr-FR" dirty="0" smtClean="0"/>
              <a:t>Code Java : dossier « java »</a:t>
            </a:r>
          </a:p>
          <a:p>
            <a:pPr lvl="1"/>
            <a:r>
              <a:rPr lang="fr-FR" dirty="0" smtClean="0"/>
              <a:t>Ressources : dossier « </a:t>
            </a:r>
            <a:r>
              <a:rPr lang="fr-FR" dirty="0" err="1" smtClean="0"/>
              <a:t>res</a:t>
            </a:r>
            <a:r>
              <a:rPr lang="fr-FR" dirty="0" smtClean="0"/>
              <a:t> »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37" y="1920081"/>
            <a:ext cx="4581525" cy="4162425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4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Fichier </a:t>
            </a:r>
            <a:r>
              <a:rPr lang="fr-FR" b="1" dirty="0" err="1" smtClean="0"/>
              <a:t>AndroidManifest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Informations de l’application</a:t>
            </a:r>
          </a:p>
          <a:p>
            <a:pPr lvl="1"/>
            <a:r>
              <a:rPr lang="fr-FR" dirty="0" smtClean="0"/>
              <a:t>Nom et icône</a:t>
            </a:r>
          </a:p>
          <a:p>
            <a:pPr lvl="1"/>
            <a:r>
              <a:rPr lang="fr-FR" dirty="0" smtClean="0"/>
              <a:t>Permissions</a:t>
            </a:r>
          </a:p>
          <a:p>
            <a:pPr lvl="1"/>
            <a:r>
              <a:rPr lang="fr-FR" dirty="0" smtClean="0"/>
              <a:t>Compatibilité (API)</a:t>
            </a:r>
          </a:p>
          <a:p>
            <a:pPr lvl="1"/>
            <a:r>
              <a:rPr lang="fr-FR" dirty="0" smtClean="0"/>
              <a:t>List des activités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74" y="1825625"/>
            <a:ext cx="4453651" cy="4351338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9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« java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Les classes java</a:t>
            </a:r>
          </a:p>
          <a:p>
            <a:pPr lvl="1"/>
            <a:r>
              <a:rPr lang="fr-FR" dirty="0" smtClean="0"/>
              <a:t>Activité : contrôleurs associés aux vues</a:t>
            </a:r>
          </a:p>
          <a:p>
            <a:pPr lvl="1"/>
            <a:r>
              <a:rPr lang="fr-FR" dirty="0" smtClean="0"/>
              <a:t>Service : classes spécialisées permettant de gérer les données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6536"/>
            <a:ext cx="5181600" cy="266951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Dossier « </a:t>
            </a:r>
            <a:r>
              <a:rPr lang="fr-FR" dirty="0" err="1" smtClean="0"/>
              <a:t>res</a:t>
            </a:r>
            <a:r>
              <a:rPr lang="fr-FR" dirty="0" smtClean="0"/>
              <a:t> » (ressources)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Données utilisées</a:t>
            </a: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: images</a:t>
            </a:r>
          </a:p>
          <a:p>
            <a:pPr lvl="1"/>
            <a:r>
              <a:rPr lang="fr-FR" dirty="0" err="1" smtClean="0"/>
              <a:t>layout</a:t>
            </a:r>
            <a:r>
              <a:rPr lang="fr-FR" dirty="0" smtClean="0"/>
              <a:t> : les vues en XML</a:t>
            </a:r>
          </a:p>
          <a:p>
            <a:pPr lvl="1"/>
            <a:r>
              <a:rPr lang="fr-FR" dirty="0" smtClean="0"/>
              <a:t>menu </a:t>
            </a:r>
            <a:r>
              <a:rPr lang="fr-FR" dirty="0" smtClean="0"/>
              <a:t>: </a:t>
            </a:r>
            <a:r>
              <a:rPr lang="fr-FR" dirty="0" smtClean="0"/>
              <a:t>les menus en XML</a:t>
            </a:r>
          </a:p>
          <a:p>
            <a:pPr lvl="1"/>
            <a:r>
              <a:rPr lang="fr-FR" dirty="0"/>
              <a:t>v</a:t>
            </a:r>
            <a:r>
              <a:rPr lang="fr-FR" dirty="0" smtClean="0"/>
              <a:t>alues : les constantes </a:t>
            </a:r>
            <a:r>
              <a:rPr lang="fr-FR" b="1" dirty="0" smtClean="0"/>
              <a:t>régionalisées </a:t>
            </a:r>
            <a:r>
              <a:rPr lang="fr-FR" dirty="0" smtClean="0"/>
              <a:t>(string, couleur, …)</a:t>
            </a:r>
            <a:endParaRPr lang="fr-FR" b="1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63912"/>
            <a:ext cx="5181600" cy="147476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Sasyan Valentin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8B538-00F0-400D-A284-C229639D669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2156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185</Words>
  <Application>Microsoft Office PowerPoint</Application>
  <PresentationFormat>Grand écran</PresentationFormat>
  <Paragraphs>53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Les bases (théoriques) d'Android</vt:lpstr>
      <vt:lpstr>Plateforme et Architecture</vt:lpstr>
      <vt:lpstr>Environnement de développement</vt:lpstr>
      <vt:lpstr>Organisation du code source</vt:lpstr>
      <vt:lpstr>Fichier AndroidManifest</vt:lpstr>
      <vt:lpstr>Dossier « java »</vt:lpstr>
      <vt:lpstr>Dossier « res » (ressources)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bases (théoriques) d'Android</dc:title>
  <dc:creator>Valentin Sasyan</dc:creator>
  <cp:lastModifiedBy>Evelyne Parat</cp:lastModifiedBy>
  <cp:revision>19</cp:revision>
  <dcterms:created xsi:type="dcterms:W3CDTF">2016-12-30T14:39:15Z</dcterms:created>
  <dcterms:modified xsi:type="dcterms:W3CDTF">2017-12-22T12:46:43Z</dcterms:modified>
</cp:coreProperties>
</file>