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"/>
  </p:notesMasterIdLst>
  <p:sldIdLst>
    <p:sldId id="256" r:id="rId2"/>
    <p:sldId id="258" r:id="rId3"/>
    <p:sldId id="259" r:id="rId4"/>
    <p:sldId id="266" r:id="rId5"/>
    <p:sldId id="261" r:id="rId6"/>
    <p:sldId id="265" r:id="rId7"/>
    <p:sldId id="264" r:id="rId8"/>
    <p:sldId id="267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3211" autoAdjust="0"/>
  </p:normalViewPr>
  <p:slideViewPr>
    <p:cSldViewPr snapToGrid="0">
      <p:cViewPr varScale="1">
        <p:scale>
          <a:sx n="81" d="100"/>
          <a:sy n="81" d="100"/>
        </p:scale>
        <p:origin x="64" y="16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11EF29-F031-4460-BDC1-2F4C0816FF62}" type="datetimeFigureOut">
              <a:rPr lang="fr-FR" smtClean="0"/>
              <a:t>15/01/2021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12E977-82C1-4366-8217-70F96AE9AE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82517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12E977-82C1-4366-8217-70F96AE9AED3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59392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12E977-82C1-4366-8217-70F96AE9AED3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4426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12E977-82C1-4366-8217-70F96AE9AED3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77951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12E977-82C1-4366-8217-70F96AE9AED3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2695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12E977-82C1-4366-8217-70F96AE9AED3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42581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12E977-82C1-4366-8217-70F96AE9AED3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34615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68B4C-A18C-4580-9DBF-10C1B552DA0A}" type="datetime1">
              <a:rPr lang="fr-FR" smtClean="0"/>
              <a:t>15/01/2021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Sasyan Valentin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8B538-00F0-400D-A284-C229639D66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79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BDF30-760E-44D6-9977-54B88BDB306F}" type="datetime1">
              <a:rPr lang="fr-FR" smtClean="0"/>
              <a:t>15/01/2021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Sasyan Valentin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8B538-00F0-400D-A284-C229639D66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7945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C1701-50D5-46A3-8884-D7962FCBEB35}" type="datetime1">
              <a:rPr lang="fr-FR" smtClean="0"/>
              <a:t>15/01/2021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Sasyan Valentin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8B538-00F0-400D-A284-C229639D66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650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C5CD7-A317-4B47-8334-BE6C77F3043D}" type="datetime1">
              <a:rPr lang="fr-FR" smtClean="0"/>
              <a:t>15/01/2021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Sasyan Valentin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8B538-00F0-400D-A284-C229639D66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1746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B4E62-2182-4E64-A865-E0316FE55639}" type="datetime1">
              <a:rPr lang="fr-FR" smtClean="0"/>
              <a:t>15/01/2021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Sasyan Valentin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8B538-00F0-400D-A284-C229639D66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5359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48654-37BD-4CD6-BC6D-5ABAE3294E16}" type="datetime1">
              <a:rPr lang="fr-FR" smtClean="0"/>
              <a:t>15/01/2021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Sasyan Valentin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8B538-00F0-400D-A284-C229639D66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4777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D0E6B-48A9-4A38-BF7D-049DC383303E}" type="datetime1">
              <a:rPr lang="fr-FR" smtClean="0"/>
              <a:t>15/01/2021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Sasyan Valentin</a:t>
            </a: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8B538-00F0-400D-A284-C229639D66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4962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90E04-18E3-4E93-8B1D-B61C20F8CDF0}" type="datetime1">
              <a:rPr lang="fr-FR" smtClean="0"/>
              <a:t>15/01/2021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Sasyan Valentin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8B538-00F0-400D-A284-C229639D66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8278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94D30-C13E-4A60-87D1-612090FE3305}" type="datetime1">
              <a:rPr lang="fr-FR" smtClean="0"/>
              <a:t>15/01/2021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Sasyan Valentin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8B538-00F0-400D-A284-C229639D66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2150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614E8-8C48-447B-8312-B5AD964AE5CA}" type="datetime1">
              <a:rPr lang="fr-FR" smtClean="0"/>
              <a:t>15/01/2021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Sasyan Valentin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8B538-00F0-400D-A284-C229639D66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7112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CDBDD-4A65-4264-B0FD-6A38E12ADD25}" type="datetime1">
              <a:rPr lang="fr-FR" smtClean="0"/>
              <a:t>15/01/2021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Sasyan Valentin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8B538-00F0-400D-A284-C229639D66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0487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F7CCBE-29F8-4CD9-B9A9-0931E30CBD53}" type="datetime1">
              <a:rPr lang="fr-FR" smtClean="0"/>
              <a:t>15/01/2021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Sasyan Valentin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78B538-00F0-400D-A284-C229639D66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1156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b="1" dirty="0"/>
              <a:t>Plan du cours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r>
              <a:rPr lang="fr-FR" dirty="0"/>
              <a:t>ENSG, Cours d’introduction à Android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4065" y="3602038"/>
            <a:ext cx="3907935" cy="3255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839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1) Présentation d’Android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Développement sous Android</a:t>
            </a:r>
          </a:p>
          <a:p>
            <a:pPr lvl="1"/>
            <a:r>
              <a:rPr lang="fr-FR" dirty="0"/>
              <a:t>Applications « natives »</a:t>
            </a:r>
          </a:p>
          <a:p>
            <a:pPr lvl="1"/>
            <a:r>
              <a:rPr lang="fr-FR" dirty="0"/>
              <a:t>Autres applications</a:t>
            </a:r>
          </a:p>
          <a:p>
            <a:r>
              <a:rPr lang="fr-FR" dirty="0"/>
              <a:t>Présentation de l’environnement de développement</a:t>
            </a:r>
          </a:p>
          <a:p>
            <a:pPr lvl="1"/>
            <a:r>
              <a:rPr lang="fr-FR" dirty="0"/>
              <a:t>Organisation du code</a:t>
            </a:r>
          </a:p>
          <a:p>
            <a:pPr lvl="1"/>
            <a:r>
              <a:rPr lang="fr-FR" dirty="0"/>
              <a:t>Design Pattern</a:t>
            </a:r>
          </a:p>
        </p:txBody>
      </p:sp>
      <p:pic>
        <p:nvPicPr>
          <p:cNvPr id="9" name="Espace réservé du contenu 8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1108" y="1825625"/>
            <a:ext cx="3503783" cy="4351338"/>
          </a:xfrm>
        </p:spPr>
      </p:pic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Sasyan Valentin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8B538-00F0-400D-A284-C229639D6691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0863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2) Une première application : </a:t>
            </a:r>
            <a:r>
              <a:rPr lang="fr-FR" b="1" dirty="0" err="1"/>
              <a:t>HelloWorld</a:t>
            </a:r>
            <a:r>
              <a:rPr lang="fr-FR" b="1" dirty="0"/>
              <a:t>!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L’interface graphique avec Android</a:t>
            </a:r>
          </a:p>
          <a:p>
            <a:r>
              <a:rPr lang="fr-FR" dirty="0"/>
              <a:t>Présentation des « activités »</a:t>
            </a:r>
          </a:p>
          <a:p>
            <a:r>
              <a:rPr lang="fr-FR" dirty="0"/>
              <a:t>Gestion des logs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Sasyan Valentin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8B538-00F0-400D-A284-C229639D6691}" type="slidenum">
              <a:rPr lang="fr-FR" smtClean="0"/>
              <a:t>3</a:t>
            </a:fld>
            <a:endParaRPr lang="fr-FR"/>
          </a:p>
        </p:txBody>
      </p:sp>
      <p:pic>
        <p:nvPicPr>
          <p:cNvPr id="9" name="Espace réservé du contenu 8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350777"/>
            <a:ext cx="5181600" cy="3301033"/>
          </a:xfrm>
        </p:spPr>
      </p:pic>
    </p:spTree>
    <p:extLst>
      <p:ext uri="{BB962C8B-B14F-4D97-AF65-F5344CB8AC3E}">
        <p14:creationId xmlns:p14="http://schemas.microsoft.com/office/powerpoint/2010/main" val="934593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2) Une </a:t>
            </a:r>
            <a:r>
              <a:rPr lang="fr-FR" b="1"/>
              <a:t>deuxième application : Pile ou Face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Rappel sur les </a:t>
            </a:r>
            <a:r>
              <a:rPr lang="fr-FR" b="1" dirty="0"/>
              <a:t>objets Java </a:t>
            </a:r>
            <a:r>
              <a:rPr lang="fr-FR" dirty="0"/>
              <a:t>:</a:t>
            </a:r>
          </a:p>
          <a:p>
            <a:pPr lvl="1"/>
            <a:r>
              <a:rPr lang="fr-FR" b="1" dirty="0"/>
              <a:t>Déclaration</a:t>
            </a:r>
          </a:p>
          <a:p>
            <a:pPr lvl="1"/>
            <a:r>
              <a:rPr lang="fr-FR" b="1" dirty="0"/>
              <a:t>Instanciation</a:t>
            </a:r>
          </a:p>
          <a:p>
            <a:pPr lvl="1"/>
            <a:r>
              <a:rPr lang="fr-FR" b="1" dirty="0"/>
              <a:t>Utilisation</a:t>
            </a:r>
          </a:p>
          <a:p>
            <a:r>
              <a:rPr lang="fr-FR" b="1" dirty="0"/>
              <a:t>Introduction au concept </a:t>
            </a:r>
            <a:r>
              <a:rPr lang="fr-FR" dirty="0"/>
              <a:t>d’</a:t>
            </a:r>
            <a:r>
              <a:rPr lang="fr-FR" b="1" dirty="0"/>
              <a:t>écoute événementielle</a:t>
            </a:r>
          </a:p>
          <a:p>
            <a:r>
              <a:rPr lang="fr-FR" dirty="0"/>
              <a:t>Organisation des éléments graphiques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Sasyan Valentin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8B538-00F0-400D-A284-C229639D6691}" type="slidenum">
              <a:rPr lang="fr-FR" smtClean="0"/>
              <a:t>4</a:t>
            </a:fld>
            <a:endParaRPr lang="fr-FR"/>
          </a:p>
        </p:txBody>
      </p:sp>
      <p:pic>
        <p:nvPicPr>
          <p:cNvPr id="10" name="Espace réservé du contenu 9" descr="Pièces">
            <a:extLst>
              <a:ext uri="{FF2B5EF4-FFF2-40B4-BE49-F238E27FC236}">
                <a16:creationId xmlns:a16="http://schemas.microsoft.com/office/drawing/2014/main" id="{0F0B4F8B-3FE0-49F5-9E49-156F7CCF69A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50600" y="1269000"/>
            <a:ext cx="4320000" cy="4320000"/>
          </a:xfrm>
        </p:spPr>
      </p:pic>
    </p:spTree>
    <p:extLst>
      <p:ext uri="{BB962C8B-B14F-4D97-AF65-F5344CB8AC3E}">
        <p14:creationId xmlns:p14="http://schemas.microsoft.com/office/powerpoint/2010/main" val="24253059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3) Google Services : géolocalisation, carte, …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Affichage d’une carte</a:t>
            </a:r>
          </a:p>
          <a:p>
            <a:pPr lvl="1"/>
            <a:r>
              <a:rPr lang="fr-FR" dirty="0"/>
              <a:t>Géolocalisation</a:t>
            </a:r>
          </a:p>
          <a:p>
            <a:pPr lvl="1"/>
            <a:r>
              <a:rPr lang="fr-FR" dirty="0"/>
              <a:t>Géocodage</a:t>
            </a:r>
          </a:p>
          <a:p>
            <a:r>
              <a:rPr lang="fr-FR" dirty="0"/>
              <a:t>Communication entre activités et services</a:t>
            </a:r>
          </a:p>
        </p:txBody>
      </p:sp>
      <p:pic>
        <p:nvPicPr>
          <p:cNvPr id="7" name="Espace réservé du contenu 6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386417"/>
            <a:ext cx="5181600" cy="3229753"/>
          </a:xfrm>
        </p:spPr>
      </p:pic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Sasyan Valentin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8B538-00F0-400D-A284-C229639D6691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49081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4) Prises de photo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Prise de photo via « Intent »</a:t>
            </a:r>
          </a:p>
          <a:p>
            <a:r>
              <a:rPr lang="fr-FR" dirty="0"/>
              <a:t>Communication entre applications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Sasyan Valentin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8B538-00F0-400D-A284-C229639D6691}" type="slidenum">
              <a:rPr lang="fr-FR" smtClean="0"/>
              <a:t>6</a:t>
            </a:fld>
            <a:endParaRPr lang="fr-FR"/>
          </a:p>
        </p:txBody>
      </p:sp>
      <p:pic>
        <p:nvPicPr>
          <p:cNvPr id="16" name="Espace réservé du contenu 14" descr="Caméra">
            <a:extLst>
              <a:ext uri="{FF2B5EF4-FFF2-40B4-BE49-F238E27FC236}">
                <a16:creationId xmlns:a16="http://schemas.microsoft.com/office/drawing/2014/main" id="{DDE665D0-570A-43DC-BA61-37C1992782F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50600" y="1269000"/>
            <a:ext cx="4320000" cy="4320000"/>
          </a:xfrm>
        </p:spPr>
      </p:pic>
    </p:spTree>
    <p:extLst>
      <p:ext uri="{BB962C8B-B14F-4D97-AF65-F5344CB8AC3E}">
        <p14:creationId xmlns:p14="http://schemas.microsoft.com/office/powerpoint/2010/main" val="2183208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5) Base de données SQLite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Création de classes Java spécialisées</a:t>
            </a:r>
          </a:p>
          <a:p>
            <a:r>
              <a:rPr lang="fr-FR" dirty="0"/>
              <a:t>Utilisation d’une base de donnée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Sasyan Valentin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8B538-00F0-400D-A284-C229639D6691}" type="slidenum">
              <a:rPr lang="fr-FR" smtClean="0"/>
              <a:t>7</a:t>
            </a:fld>
            <a:endParaRPr lang="fr-FR"/>
          </a:p>
        </p:txBody>
      </p:sp>
      <p:pic>
        <p:nvPicPr>
          <p:cNvPr id="7" name="Espace réservé du contenu 11">
            <a:extLst>
              <a:ext uri="{FF2B5EF4-FFF2-40B4-BE49-F238E27FC236}">
                <a16:creationId xmlns:a16="http://schemas.microsoft.com/office/drawing/2014/main" id="{C3BD26C8-A754-40D8-82C8-E004737530F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773255"/>
            <a:ext cx="5181600" cy="2456078"/>
          </a:xfrm>
        </p:spPr>
      </p:pic>
    </p:spTree>
    <p:extLst>
      <p:ext uri="{BB962C8B-B14F-4D97-AF65-F5344CB8AC3E}">
        <p14:creationId xmlns:p14="http://schemas.microsoft.com/office/powerpoint/2010/main" val="25869271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6) Capteurs du téléphone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Récupération des données des capteurs du téléphone</a:t>
            </a:r>
          </a:p>
          <a:p>
            <a:r>
              <a:rPr lang="fr-FR" dirty="0" err="1"/>
              <a:t>SensorManager</a:t>
            </a:r>
            <a:r>
              <a:rPr lang="fr-FR" dirty="0"/>
              <a:t>, écouteurs et permissions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Sasyan Valentin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8B538-00F0-400D-A284-C229639D6691}" type="slidenum">
              <a:rPr lang="fr-FR" smtClean="0"/>
              <a:t>8</a:t>
            </a:fld>
            <a:endParaRPr lang="fr-FR"/>
          </a:p>
        </p:txBody>
      </p:sp>
      <p:pic>
        <p:nvPicPr>
          <p:cNvPr id="15" name="Espace réservé du contenu 14" descr="Braille">
            <a:extLst>
              <a:ext uri="{FF2B5EF4-FFF2-40B4-BE49-F238E27FC236}">
                <a16:creationId xmlns:a16="http://schemas.microsoft.com/office/drawing/2014/main" id="{C3B66E52-D81E-4E3C-8332-B5FE40788AA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12472" y="1541873"/>
            <a:ext cx="4196255" cy="4196255"/>
          </a:xfrm>
        </p:spPr>
      </p:pic>
    </p:spTree>
    <p:extLst>
      <p:ext uri="{BB962C8B-B14F-4D97-AF65-F5344CB8AC3E}">
        <p14:creationId xmlns:p14="http://schemas.microsoft.com/office/powerpoint/2010/main" val="57026057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1452</TotalTime>
  <Words>174</Words>
  <Application>Microsoft Office PowerPoint</Application>
  <PresentationFormat>Grand écran</PresentationFormat>
  <Paragraphs>54</Paragraphs>
  <Slides>8</Slides>
  <Notes>6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Thème Office</vt:lpstr>
      <vt:lpstr>Plan du cours</vt:lpstr>
      <vt:lpstr>1) Présentation d’Android</vt:lpstr>
      <vt:lpstr>2) Une première application : HelloWorld!</vt:lpstr>
      <vt:lpstr>2) Une deuxième application : Pile ou Face</vt:lpstr>
      <vt:lpstr>3) Google Services : géolocalisation, carte, …</vt:lpstr>
      <vt:lpstr>4) Prises de photo</vt:lpstr>
      <vt:lpstr>5) Base de données SQLite</vt:lpstr>
      <vt:lpstr>6) Capteurs du téléphone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 du cours</dc:title>
  <dc:creator>Valentin Sasyan</dc:creator>
  <cp:lastModifiedBy>Valentin Sasyan</cp:lastModifiedBy>
  <cp:revision>95</cp:revision>
  <dcterms:created xsi:type="dcterms:W3CDTF">2016-12-30T14:39:15Z</dcterms:created>
  <dcterms:modified xsi:type="dcterms:W3CDTF">2021-01-15T15:31:36Z</dcterms:modified>
</cp:coreProperties>
</file>