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79" d="100"/>
          <a:sy n="79" d="100"/>
        </p:scale>
        <p:origin x="76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  <a:r>
              <a:rPr lang="fr-FR" dirty="0" err="1"/>
              <a:t>Runtime</a:t>
            </a:r>
            <a:r>
              <a:rPr lang="fr-FR" baseline="0" dirty="0"/>
              <a:t> Environnement</a:t>
            </a:r>
            <a:endParaRPr lang="fr-FR" dirty="0"/>
          </a:p>
          <a:p>
            <a:r>
              <a:rPr lang="fr-FR" dirty="0"/>
              <a:t>SDK : Software </a:t>
            </a:r>
            <a:r>
              <a:rPr lang="fr-FR" dirty="0" err="1"/>
              <a:t>Development</a:t>
            </a:r>
            <a:r>
              <a:rPr lang="fr-FR" dirty="0"/>
              <a:t> Ki</a:t>
            </a:r>
            <a:r>
              <a:rPr lang="fr-FR" baseline="0" dirty="0"/>
              <a:t> =</a:t>
            </a:r>
            <a:r>
              <a:rPr lang="fr-FR" dirty="0"/>
              <a:t> Kit de Développement (Logiciel)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8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: https://developer.android.com/studio/build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14/01/2024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d’applications mobiles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Compilation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Pré-compilation en </a:t>
            </a:r>
            <a:r>
              <a:rPr lang="fr-FR" dirty="0" err="1"/>
              <a:t>bytecode</a:t>
            </a:r>
            <a:r>
              <a:rPr lang="fr-FR" dirty="0"/>
              <a:t> (fichiers .class binaire)</a:t>
            </a:r>
          </a:p>
          <a:p>
            <a:r>
              <a:rPr lang="fr-FR" dirty="0"/>
              <a:t>Compilation spécifique pour </a:t>
            </a:r>
            <a:r>
              <a:rPr lang="fr-FR" dirty="0" err="1"/>
              <a:t>Dalvik</a:t>
            </a:r>
            <a:r>
              <a:rPr lang="fr-FR" dirty="0"/>
              <a:t> (fichier DEX)</a:t>
            </a:r>
          </a:p>
          <a:p>
            <a:r>
              <a:rPr lang="fr-FR" dirty="0"/>
              <a:t>Regroupement dans un fichier .</a:t>
            </a:r>
            <a:r>
              <a:rPr lang="fr-FR" dirty="0" err="1"/>
              <a:t>apk</a:t>
            </a:r>
            <a:r>
              <a:rPr lang="fr-FR" dirty="0"/>
              <a:t> signé</a:t>
            </a:r>
          </a:p>
          <a:p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est une Java Virtual Machine (JVM) optimisée pour les téléphones et les tablettes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10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6E164FF-1329-4D02-8176-815C355C9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4" y="1825625"/>
            <a:ext cx="3870572" cy="4351338"/>
          </a:xfrm>
        </p:spPr>
      </p:pic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Plateforme et Architecture : Android et iOS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:</a:t>
            </a:r>
          </a:p>
          <a:p>
            <a:pPr lvl="1"/>
            <a:r>
              <a:rPr lang="fr-FR" dirty="0"/>
              <a:t>Première version en 2008</a:t>
            </a:r>
          </a:p>
          <a:p>
            <a:pPr lvl="1"/>
            <a:r>
              <a:rPr lang="fr-FR" dirty="0"/>
              <a:t>Version 14 en 2024</a:t>
            </a:r>
          </a:p>
          <a:p>
            <a:r>
              <a:rPr lang="fr-FR" dirty="0"/>
              <a:t>iOS :</a:t>
            </a:r>
          </a:p>
          <a:p>
            <a:pPr lvl="1"/>
            <a:r>
              <a:rPr lang="fr-FR" dirty="0"/>
              <a:t>Première version en 2007</a:t>
            </a:r>
          </a:p>
          <a:p>
            <a:pPr lvl="1"/>
            <a:r>
              <a:rPr lang="fr-FR" dirty="0"/>
              <a:t>Version 17 en 2023</a:t>
            </a:r>
          </a:p>
          <a:p>
            <a:r>
              <a:rPr lang="fr-FR" dirty="0"/>
              <a:t>A l’origine pour les téléphones puis hégémonie sur les produits mobiles (tablettes, montres, voiture, 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8C58724-F69D-444A-AB7B-ACC282F8A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5" y="1825625"/>
            <a:ext cx="4984350" cy="4351338"/>
          </a:xfrm>
        </p:spPr>
      </p:pic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96489" cy="4351338"/>
          </a:xfrm>
        </p:spPr>
        <p:txBody>
          <a:bodyPr/>
          <a:lstStyle/>
          <a:p>
            <a:r>
              <a:rPr lang="fr-FR" dirty="0"/>
              <a:t>A destination d’appareils mobiles</a:t>
            </a:r>
          </a:p>
          <a:p>
            <a:r>
              <a:rPr lang="fr-FR" dirty="0"/>
              <a:t>Distribuée sur une plateforme de téléchargement (App Store, Google Play)</a:t>
            </a:r>
          </a:p>
          <a:p>
            <a:r>
              <a:rPr lang="fr-FR" dirty="0"/>
              <a:t>Fonctionnalités enrichies via à l’API système</a:t>
            </a:r>
          </a:p>
          <a:p>
            <a:pPr lvl="1"/>
            <a:r>
              <a:rPr lang="fr-FR" dirty="0"/>
              <a:t>positionnement utilisateur</a:t>
            </a:r>
          </a:p>
          <a:p>
            <a:pPr lvl="1"/>
            <a:r>
              <a:rPr lang="fr-FR" dirty="0"/>
              <a:t>partage de données (Contacts, ...)</a:t>
            </a:r>
          </a:p>
          <a:p>
            <a:pPr lvl="1"/>
            <a:r>
              <a:rPr lang="fr-FR" dirty="0"/>
              <a:t>gestion des notifications</a:t>
            </a:r>
          </a:p>
          <a:p>
            <a:pPr lvl="1"/>
            <a:r>
              <a:rPr lang="fr-FR" dirty="0"/>
              <a:t>gestion des capteurs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26C872A-41E9-D277-B22D-F03D1B68C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89" y="1486818"/>
            <a:ext cx="3884364" cy="38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Différents types d’applications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Applications natives</a:t>
            </a:r>
          </a:p>
          <a:p>
            <a:pPr lvl="1"/>
            <a:r>
              <a:rPr lang="fr-FR" dirty="0"/>
              <a:t>Exécutable spécifique</a:t>
            </a:r>
          </a:p>
          <a:p>
            <a:pPr lvl="1"/>
            <a:r>
              <a:rPr lang="fr-FR" dirty="0"/>
              <a:t>Java ou Kotlin / Swift</a:t>
            </a:r>
          </a:p>
          <a:p>
            <a:pPr lvl="1"/>
            <a:r>
              <a:rPr lang="fr-FR" dirty="0"/>
              <a:t>++ : performance</a:t>
            </a:r>
          </a:p>
          <a:p>
            <a:r>
              <a:rPr lang="fr-FR" dirty="0"/>
              <a:t>Applications hybrides</a:t>
            </a:r>
          </a:p>
          <a:p>
            <a:pPr lvl="1"/>
            <a:r>
              <a:rPr lang="fr-FR" dirty="0"/>
              <a:t>Site web dans un conteneur spécifique</a:t>
            </a:r>
          </a:p>
          <a:p>
            <a:pPr lvl="1"/>
            <a:r>
              <a:rPr lang="fr-FR" dirty="0"/>
              <a:t>Framework (Flutter, </a:t>
            </a:r>
            <a:r>
              <a:rPr lang="fr-FR" dirty="0" err="1"/>
              <a:t>React</a:t>
            </a:r>
            <a:r>
              <a:rPr lang="fr-FR" dirty="0"/>
              <a:t> Native, …)</a:t>
            </a:r>
          </a:p>
          <a:p>
            <a:pPr lvl="1"/>
            <a:r>
              <a:rPr lang="fr-FR" dirty="0"/>
              <a:t>++ : accès aux API systèmes, Multi OS</a:t>
            </a:r>
          </a:p>
          <a:p>
            <a:r>
              <a:rPr lang="fr-FR" dirty="0"/>
              <a:t>Progressive web app</a:t>
            </a:r>
          </a:p>
          <a:p>
            <a:pPr lvl="1"/>
            <a:r>
              <a:rPr lang="fr-FR" dirty="0"/>
              <a:t>Site web</a:t>
            </a:r>
          </a:p>
          <a:p>
            <a:pPr lvl="1"/>
            <a:r>
              <a:rPr lang="fr-FR" dirty="0"/>
              <a:t>++ : Multi OS et multi plateformes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648EE90-1FBC-4CD2-B7F2-9D3869AE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7" y="3826450"/>
            <a:ext cx="5181600" cy="20545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2F3800-5BF6-D800-5A13-D59FA84DE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7" y="1690688"/>
            <a:ext cx="4533423" cy="16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Développement natif pour 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3613" cy="4351338"/>
          </a:xfrm>
        </p:spPr>
        <p:txBody>
          <a:bodyPr/>
          <a:lstStyle/>
          <a:p>
            <a:r>
              <a:rPr lang="fr-FR" dirty="0"/>
              <a:t>Langage : </a:t>
            </a:r>
            <a:r>
              <a:rPr lang="fr-FR" b="1" dirty="0"/>
              <a:t>Java</a:t>
            </a:r>
            <a:r>
              <a:rPr lang="fr-FR" dirty="0"/>
              <a:t> ou Kotlin</a:t>
            </a:r>
          </a:p>
          <a:p>
            <a:r>
              <a:rPr lang="fr-FR" dirty="0"/>
              <a:t>Environnement de dev : Android Studio</a:t>
            </a:r>
          </a:p>
          <a:p>
            <a:r>
              <a:rPr lang="fr-FR" dirty="0"/>
              <a:t>API systèmes :</a:t>
            </a:r>
          </a:p>
          <a:p>
            <a:pPr lvl="1"/>
            <a:r>
              <a:rPr lang="fr-FR" dirty="0"/>
              <a:t>Géolocalisation, géocodage</a:t>
            </a:r>
          </a:p>
          <a:p>
            <a:pPr lvl="1"/>
            <a:r>
              <a:rPr lang="fr-FR" dirty="0"/>
              <a:t>Prise de photo</a:t>
            </a:r>
          </a:p>
          <a:p>
            <a:pPr lvl="1"/>
            <a:r>
              <a:rPr lang="fr-FR" dirty="0"/>
              <a:t>Capteurs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13" name="Espace réservé du contenu 8">
            <a:extLst>
              <a:ext uri="{FF2B5EF4-FFF2-40B4-BE49-F238E27FC236}">
                <a16:creationId xmlns:a16="http://schemas.microsoft.com/office/drawing/2014/main" id="{406B5007-5934-E9D3-555C-0BB27DBCF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90" y="1253331"/>
            <a:ext cx="3503511" cy="4351338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Studio :</a:t>
            </a:r>
          </a:p>
          <a:p>
            <a:pPr lvl="1"/>
            <a:r>
              <a:rPr lang="fr-FR" dirty="0"/>
              <a:t>Android SDK Manager</a:t>
            </a:r>
          </a:p>
          <a:p>
            <a:pPr lvl="1"/>
            <a:r>
              <a:rPr lang="fr-FR" dirty="0"/>
              <a:t>Android AVD : Android Virtual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Android ADB : Android </a:t>
            </a:r>
            <a:r>
              <a:rPr lang="fr-FR" dirty="0" err="1"/>
              <a:t>Debug</a:t>
            </a:r>
            <a:r>
              <a:rPr lang="fr-FR" dirty="0"/>
              <a:t> Bridge</a:t>
            </a:r>
          </a:p>
          <a:p>
            <a:pPr lvl="1"/>
            <a:r>
              <a:rPr lang="fr-FR" dirty="0" err="1"/>
              <a:t>Logcat</a:t>
            </a:r>
            <a:r>
              <a:rPr lang="fr-FR" dirty="0"/>
              <a:t> : gestion des logs</a:t>
            </a:r>
          </a:p>
          <a:p>
            <a:pPr lvl="1"/>
            <a:r>
              <a:rPr lang="fr-FR" dirty="0" err="1"/>
              <a:t>Gradle</a:t>
            </a:r>
            <a:r>
              <a:rPr lang="fr-FR" dirty="0"/>
              <a:t> : gestion de dépendance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E97310F-01D9-477B-86D6-4A7AF5B9F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29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d'un projet :</a:t>
            </a:r>
          </a:p>
          <a:p>
            <a:pPr lvl="1"/>
            <a:r>
              <a:rPr lang="fr-FR" dirty="0" err="1"/>
              <a:t>AndroidManifest</a:t>
            </a:r>
            <a:endParaRPr lang="fr-FR" dirty="0"/>
          </a:p>
          <a:p>
            <a:pPr lvl="1"/>
            <a:r>
              <a:rPr lang="fr-FR" dirty="0"/>
              <a:t>Code Java : dossier « java »</a:t>
            </a:r>
          </a:p>
          <a:p>
            <a:pPr lvl="1"/>
            <a:r>
              <a:rPr lang="fr-FR" dirty="0"/>
              <a:t>Ressources : dossier « </a:t>
            </a:r>
            <a:r>
              <a:rPr lang="fr-FR" dirty="0" err="1"/>
              <a:t>res</a:t>
            </a:r>
            <a:r>
              <a:rPr lang="fr-FR" dirty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</a:t>
            </a:r>
            <a:r>
              <a:rPr lang="fr-FR" b="1" dirty="0" err="1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Informations de l’application</a:t>
            </a:r>
          </a:p>
          <a:p>
            <a:pPr lvl="1"/>
            <a:r>
              <a:rPr lang="fr-FR" dirty="0"/>
              <a:t>Nom et icône</a:t>
            </a:r>
          </a:p>
          <a:p>
            <a:pPr lvl="1"/>
            <a:r>
              <a:rPr lang="fr-FR" dirty="0"/>
              <a:t>Permissions</a:t>
            </a:r>
          </a:p>
          <a:p>
            <a:pPr lvl="1"/>
            <a:r>
              <a:rPr lang="fr-FR" dirty="0"/>
              <a:t>Compatibilité (API)</a:t>
            </a:r>
          </a:p>
          <a:p>
            <a:pPr lvl="1"/>
            <a:r>
              <a:rPr lang="fr-FR" dirty="0"/>
              <a:t>Liste des activités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Dossier « java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classes java</a:t>
            </a:r>
          </a:p>
          <a:p>
            <a:pPr lvl="1"/>
            <a:r>
              <a:rPr lang="fr-FR" dirty="0"/>
              <a:t>Activités : contrôleurs associés aux vues</a:t>
            </a:r>
          </a:p>
          <a:p>
            <a:pPr lvl="1"/>
            <a:r>
              <a:rPr lang="fr-FR" dirty="0"/>
              <a:t>Services : classes spécialisées permettant de gérer les données</a:t>
            </a:r>
          </a:p>
          <a:p>
            <a:pPr lvl="1"/>
            <a:r>
              <a:rPr lang="fr-FR" dirty="0"/>
              <a:t>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380</Words>
  <Application>Microsoft Office PowerPoint</Application>
  <PresentationFormat>Grand écran</PresentationFormat>
  <Paragraphs>92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Introduction</vt:lpstr>
      <vt:lpstr>Plateforme et Architecture : Android et iOS</vt:lpstr>
      <vt:lpstr>Applications</vt:lpstr>
      <vt:lpstr>Différents types d’applications</vt:lpstr>
      <vt:lpstr>Développement natif pour Android</vt:lpstr>
      <vt:lpstr>Environnement de développement</vt:lpstr>
      <vt:lpstr>Organisation du code source</vt:lpstr>
      <vt:lpstr>Fichier AndroidManifest</vt:lpstr>
      <vt:lpstr>Dossier « java »</vt:lpstr>
      <vt:lpstr>Compilation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Valentin Sasyan</dc:creator>
  <cp:lastModifiedBy>Valentin Sasyan</cp:lastModifiedBy>
  <cp:revision>50</cp:revision>
  <dcterms:created xsi:type="dcterms:W3CDTF">2016-12-30T14:39:15Z</dcterms:created>
  <dcterms:modified xsi:type="dcterms:W3CDTF">2024-01-14T17:07:35Z</dcterms:modified>
</cp:coreProperties>
</file>