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3211" autoAdjust="0"/>
  </p:normalViewPr>
  <p:slideViewPr>
    <p:cSldViewPr snapToGrid="0">
      <p:cViewPr varScale="1">
        <p:scale>
          <a:sx n="77" d="100"/>
          <a:sy n="77" d="100"/>
        </p:scale>
        <p:origin x="76" y="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1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Principaux 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 err="1"/>
              <a:t>Controlleur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Décorateur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Encapsulation d’un composant pour modifier une fonctionnalité</a:t>
            </a:r>
          </a:p>
          <a:p>
            <a:r>
              <a:rPr lang="fr-FR" dirty="0"/>
              <a:t>Le décorateur se comporte comme le composant, avec une altération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6552A77-04E0-4558-AA3E-CF90D4B91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91581"/>
            <a:ext cx="3810000" cy="3019425"/>
          </a:xfrm>
        </p:spPr>
      </p:pic>
    </p:spTree>
    <p:extLst>
      <p:ext uri="{BB962C8B-B14F-4D97-AF65-F5344CB8AC3E}">
        <p14:creationId xmlns:p14="http://schemas.microsoft.com/office/powerpoint/2010/main" val="25444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5 : Observateur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Simplification de la gestion d’événements</a:t>
            </a:r>
          </a:p>
          <a:p>
            <a:r>
              <a:rPr lang="fr-FR" dirty="0"/>
              <a:t>Un élément observable notifie les éléments observateurs lors ce qu’une action se produit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4EC805-A419-4450-9342-24D42EB4D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9998"/>
            <a:ext cx="5181600" cy="2142591"/>
          </a:xfrm>
        </p:spPr>
      </p:pic>
    </p:spTree>
    <p:extLst>
      <p:ext uri="{BB962C8B-B14F-4D97-AF65-F5344CB8AC3E}">
        <p14:creationId xmlns:p14="http://schemas.microsoft.com/office/powerpoint/2010/main" val="9354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130</Words>
  <Application>Microsoft Office PowerPoint</Application>
  <PresentationFormat>Grand écran</PresentationFormat>
  <Paragraphs>36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Principaux Design Patterns</vt:lpstr>
      <vt:lpstr>Design Pattern 1 : MVC</vt:lpstr>
      <vt:lpstr>Design Pattern 2 : DAO</vt:lpstr>
      <vt:lpstr>Design Pattern 3 : Composite</vt:lpstr>
      <vt:lpstr>Design Pattern 4 : Décorateur</vt:lpstr>
      <vt:lpstr>Design Pattern 5 : Observateur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55</cp:revision>
  <dcterms:created xsi:type="dcterms:W3CDTF">2016-12-30T14:39:15Z</dcterms:created>
  <dcterms:modified xsi:type="dcterms:W3CDTF">2020-01-19T14:53:49Z</dcterms:modified>
</cp:coreProperties>
</file>