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8" r:id="rId4"/>
    <p:sldId id="269" r:id="rId5"/>
    <p:sldId id="27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3" autoAdjust="0"/>
    <p:restoredTop sz="93211" autoAdjust="0"/>
  </p:normalViewPr>
  <p:slideViewPr>
    <p:cSldViewPr snapToGrid="0">
      <p:cViewPr varScale="1">
        <p:scale>
          <a:sx n="64" d="100"/>
          <a:sy n="64" d="100"/>
        </p:scale>
        <p:origin x="5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1EF29-F031-4460-BDC1-2F4C0816FF62}" type="datetimeFigureOut">
              <a:rPr lang="fr-FR" smtClean="0"/>
              <a:t>03/01/2020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2E977-82C1-4366-8217-70F96AE9A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25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93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162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775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811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8B4C-A18C-4580-9DBF-10C1B552DA0A}" type="datetime1">
              <a:rPr lang="fr-FR" smtClean="0"/>
              <a:t>03/01/2020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DF30-760E-44D6-9977-54B88BDB306F}" type="datetime1">
              <a:rPr lang="fr-FR" smtClean="0"/>
              <a:t>03/01/2020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9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701-50D5-46A3-8884-D7962FCBEB35}" type="datetime1">
              <a:rPr lang="fr-FR" smtClean="0"/>
              <a:t>03/01/2020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5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5CD7-A317-4B47-8334-BE6C77F3043D}" type="datetime1">
              <a:rPr lang="fr-FR" smtClean="0"/>
              <a:t>03/01/2020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74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4E62-2182-4E64-A865-E0316FE55639}" type="datetime1">
              <a:rPr lang="fr-FR" smtClean="0"/>
              <a:t>03/01/2020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35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8654-37BD-4CD6-BC6D-5ABAE3294E16}" type="datetime1">
              <a:rPr lang="fr-FR" smtClean="0"/>
              <a:t>03/01/2020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77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0E6B-48A9-4A38-BF7D-049DC383303E}" type="datetime1">
              <a:rPr lang="fr-FR" smtClean="0"/>
              <a:t>03/01/2020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96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0E04-18E3-4E93-8B1D-B61C20F8CDF0}" type="datetime1">
              <a:rPr lang="fr-FR" smtClean="0"/>
              <a:t>03/01/2020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27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4D30-C13E-4A60-87D1-612090FE3305}" type="datetime1">
              <a:rPr lang="fr-FR" smtClean="0"/>
              <a:t>03/01/2020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15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14E8-8C48-447B-8312-B5AD964AE5CA}" type="datetime1">
              <a:rPr lang="fr-FR" smtClean="0"/>
              <a:t>03/01/2020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1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DBDD-4A65-4264-B0FD-6A38E12ADD25}" type="datetime1">
              <a:rPr lang="fr-FR" smtClean="0"/>
              <a:t>03/01/2020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48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7CCBE-29F8-4CD9-B9A9-0931E30CBD53}" type="datetime1">
              <a:rPr lang="fr-FR" smtClean="0"/>
              <a:t>03/01/2020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15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Principaux Design Patterns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fr-FR"/>
              <a:t>ENSG, </a:t>
            </a:r>
            <a:r>
              <a:rPr lang="fr-FR" dirty="0"/>
              <a:t>Cours d’introduction à Android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065" y="3602038"/>
            <a:ext cx="3907935" cy="32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3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Pattern 1 : MVC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Modèle</a:t>
            </a:r>
          </a:p>
          <a:p>
            <a:r>
              <a:rPr lang="fr-FR" dirty="0"/>
              <a:t>Vue</a:t>
            </a:r>
          </a:p>
          <a:p>
            <a:r>
              <a:rPr lang="fr-FR" dirty="0" err="1"/>
              <a:t>Controlleur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593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Pattern 2 : DAO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Data Access Object</a:t>
            </a:r>
          </a:p>
          <a:p>
            <a:r>
              <a:rPr lang="fr-FR" dirty="0"/>
              <a:t>Lien entre :</a:t>
            </a:r>
          </a:p>
          <a:p>
            <a:pPr lvl="1"/>
            <a:r>
              <a:rPr lang="fr-FR" dirty="0"/>
              <a:t>Couche métier</a:t>
            </a:r>
          </a:p>
          <a:p>
            <a:pPr lvl="1"/>
            <a:r>
              <a:rPr lang="fr-FR" dirty="0"/>
              <a:t>Couche persistance</a:t>
            </a:r>
          </a:p>
          <a:p>
            <a:r>
              <a:rPr lang="fr-FR" b="1" dirty="0"/>
              <a:t>Les classes métier ne sont pas dépendantes de la manière dont est stockée la donnée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530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Pattern 3 : Composite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Gestion d’un groupe d’objets comme d’un seul objet</a:t>
            </a:r>
          </a:p>
          <a:p>
            <a:r>
              <a:rPr lang="fr-FR" dirty="0"/>
              <a:t>Organisation des composants graphiques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F2872F4E-0E9E-4FF7-9FEB-BB9E9D3C2F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572544"/>
            <a:ext cx="4572000" cy="2857500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0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Pattern 4 : Décorateur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Encapsulation d’un composant pour modifier une fonctionnalité</a:t>
            </a:r>
          </a:p>
          <a:p>
            <a:r>
              <a:rPr lang="fr-FR" dirty="0"/>
              <a:t>Le décorateur se comporte comme le composant, avec une altération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5</a:t>
            </a:fld>
            <a:endParaRPr lang="fr-FR"/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E6552A77-04E0-4558-AA3E-CF90D4B917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491581"/>
            <a:ext cx="3810000" cy="3019425"/>
          </a:xfrm>
        </p:spPr>
      </p:pic>
    </p:spTree>
    <p:extLst>
      <p:ext uri="{BB962C8B-B14F-4D97-AF65-F5344CB8AC3E}">
        <p14:creationId xmlns:p14="http://schemas.microsoft.com/office/powerpoint/2010/main" val="25444422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103</Words>
  <Application>Microsoft Office PowerPoint</Application>
  <PresentationFormat>Grand écran</PresentationFormat>
  <Paragraphs>30</Paragraphs>
  <Slides>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Principaux Design Patterns</vt:lpstr>
      <vt:lpstr>Design Pattern 1 : MVC</vt:lpstr>
      <vt:lpstr>Design Pattern 2 : DAO</vt:lpstr>
      <vt:lpstr>Design Pattern 3 : Composite</vt:lpstr>
      <vt:lpstr>Design Pattern 4 : Décorateur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bases (théoriques) d'Android</dc:title>
  <dc:creator>Valentin Sasyan</dc:creator>
  <cp:lastModifiedBy>Valentin Sasyan</cp:lastModifiedBy>
  <cp:revision>53</cp:revision>
  <dcterms:created xsi:type="dcterms:W3CDTF">2016-12-30T14:39:15Z</dcterms:created>
  <dcterms:modified xsi:type="dcterms:W3CDTF">2020-01-03T17:19:22Z</dcterms:modified>
</cp:coreProperties>
</file>