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66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11" autoAdjust="0"/>
  </p:normalViewPr>
  <p:slideViewPr>
    <p:cSldViewPr snapToGrid="0">
      <p:cViewPr varScale="1">
        <p:scale>
          <a:sx n="153" d="100"/>
          <a:sy n="153" d="100"/>
        </p:scale>
        <p:origin x="5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JRE : Java </a:t>
            </a:r>
            <a:r>
              <a:rPr lang="fr-FR" dirty="0" err="1"/>
              <a:t>Runtime</a:t>
            </a:r>
            <a:r>
              <a:rPr lang="fr-FR" baseline="0" dirty="0"/>
              <a:t> Environnement</a:t>
            </a:r>
            <a:endParaRPr lang="fr-FR" dirty="0"/>
          </a:p>
          <a:p>
            <a:r>
              <a:rPr lang="fr-FR" dirty="0"/>
              <a:t>SDK : Software </a:t>
            </a:r>
            <a:r>
              <a:rPr lang="fr-FR" dirty="0" err="1"/>
              <a:t>Development</a:t>
            </a:r>
            <a:r>
              <a:rPr lang="fr-FR" dirty="0"/>
              <a:t> Ki</a:t>
            </a:r>
            <a:r>
              <a:rPr lang="fr-FR" baseline="0" dirty="0"/>
              <a:t> =</a:t>
            </a:r>
            <a:r>
              <a:rPr lang="fr-FR" dirty="0"/>
              <a:t> Kit de Développement (Logiciel)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03/01/2020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03/01/2020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03/01/2020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Présentation d'Android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ENSG, 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Plateforme et 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Développé à partir de 2005</a:t>
            </a:r>
          </a:p>
          <a:p>
            <a:r>
              <a:rPr lang="fr-FR" dirty="0"/>
              <a:t>Version 10 en 2019</a:t>
            </a:r>
          </a:p>
          <a:p>
            <a:r>
              <a:rPr lang="fr-FR" dirty="0"/>
              <a:t>Smartphone puis TV, voiture, …</a:t>
            </a:r>
          </a:p>
          <a:p>
            <a:r>
              <a:rPr lang="fr-FR" dirty="0"/>
              <a:t>Utilisation particulière : tactile, léger, 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A8C58724-F69D-444A-AB7B-ACC282F8A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25" y="1825625"/>
            <a:ext cx="4984350" cy="4351338"/>
          </a:xfrm>
        </p:spPr>
      </p:pic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Différents types d’applications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Applications natives</a:t>
            </a:r>
          </a:p>
          <a:p>
            <a:pPr lvl="1"/>
            <a:r>
              <a:rPr lang="fr-FR" dirty="0"/>
              <a:t>Java ou </a:t>
            </a:r>
            <a:r>
              <a:rPr lang="fr-FR" dirty="0" err="1"/>
              <a:t>Kotlin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Hors-ligne</a:t>
            </a:r>
          </a:p>
          <a:p>
            <a:r>
              <a:rPr lang="fr-FR" dirty="0"/>
              <a:t>Applications web « Progressive web app »</a:t>
            </a:r>
          </a:p>
          <a:p>
            <a:pPr lvl="1"/>
            <a:r>
              <a:rPr lang="fr-FR" dirty="0"/>
              <a:t>Site optimisé</a:t>
            </a:r>
          </a:p>
          <a:p>
            <a:pPr lvl="1"/>
            <a:r>
              <a:rPr lang="fr-FR" dirty="0"/>
              <a:t>Gestion des données hors-ligne</a:t>
            </a:r>
          </a:p>
          <a:p>
            <a:pPr lvl="1"/>
            <a:r>
              <a:rPr lang="fr-FR" dirty="0"/>
              <a:t>Multi OS et multi plateformes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5648EE90-1FBC-4CD2-B7F2-9D3869AE4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74042"/>
            <a:ext cx="5181600" cy="2054504"/>
          </a:xfrm>
        </p:spPr>
      </p:pic>
    </p:spTree>
    <p:extLst>
      <p:ext uri="{BB962C8B-B14F-4D97-AF65-F5344CB8AC3E}">
        <p14:creationId xmlns:p14="http://schemas.microsoft.com/office/powerpoint/2010/main" val="269302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Applications natives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Java, langage multiplateforme</a:t>
            </a:r>
          </a:p>
          <a:p>
            <a:r>
              <a:rPr lang="fr-FR" dirty="0"/>
              <a:t>Smartphone =&gt; utilisation particulière</a:t>
            </a:r>
          </a:p>
          <a:p>
            <a:r>
              <a:rPr lang="fr-FR" dirty="0"/>
              <a:t>A chaque version d'Android est associée une API </a:t>
            </a:r>
          </a:p>
          <a:p>
            <a:pPr lvl="1"/>
            <a:r>
              <a:rPr lang="fr-FR" dirty="0"/>
              <a:t>gestion des vues</a:t>
            </a:r>
          </a:p>
          <a:p>
            <a:pPr lvl="1"/>
            <a:r>
              <a:rPr lang="fr-FR" dirty="0"/>
              <a:t>partage de données (Contacts, ...)</a:t>
            </a:r>
          </a:p>
          <a:p>
            <a:pPr lvl="1"/>
            <a:r>
              <a:rPr lang="fr-FR" dirty="0"/>
              <a:t>notifications</a:t>
            </a:r>
          </a:p>
          <a:p>
            <a:pPr lvl="1"/>
            <a:r>
              <a:rPr lang="fr-FR" dirty="0"/>
              <a:t>gestion des capteurs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5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Android Studio :</a:t>
            </a:r>
          </a:p>
          <a:p>
            <a:pPr lvl="1"/>
            <a:r>
              <a:rPr lang="fr-FR" dirty="0"/>
              <a:t>Android SDK Manager</a:t>
            </a:r>
          </a:p>
          <a:p>
            <a:pPr lvl="1"/>
            <a:r>
              <a:rPr lang="fr-FR" dirty="0"/>
              <a:t>Android AVD : Android Virtual </a:t>
            </a:r>
            <a:r>
              <a:rPr lang="fr-FR" dirty="0" err="1"/>
              <a:t>Device</a:t>
            </a:r>
            <a:endParaRPr lang="fr-FR" dirty="0"/>
          </a:p>
          <a:p>
            <a:pPr lvl="1"/>
            <a:r>
              <a:rPr lang="fr-FR" dirty="0"/>
              <a:t>Android ADB : Android </a:t>
            </a:r>
            <a:r>
              <a:rPr lang="fr-FR" dirty="0" err="1"/>
              <a:t>Debug</a:t>
            </a:r>
            <a:r>
              <a:rPr lang="fr-FR" dirty="0"/>
              <a:t> Bridge</a:t>
            </a:r>
          </a:p>
          <a:p>
            <a:pPr lvl="1"/>
            <a:r>
              <a:rPr lang="fr-FR" dirty="0" err="1"/>
              <a:t>Logcat</a:t>
            </a:r>
            <a:r>
              <a:rPr lang="fr-FR" dirty="0"/>
              <a:t> : gestion des logs</a:t>
            </a:r>
          </a:p>
          <a:p>
            <a:pPr lvl="1"/>
            <a:r>
              <a:rPr lang="fr-FR" dirty="0" err="1"/>
              <a:t>Gradle</a:t>
            </a:r>
            <a:r>
              <a:rPr lang="fr-FR" dirty="0"/>
              <a:t> : gestion de dépendance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5E97310F-01D9-477B-86D6-4A7AF5B9F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Organisation du code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Structure d'un projet :</a:t>
            </a:r>
          </a:p>
          <a:p>
            <a:pPr lvl="1"/>
            <a:r>
              <a:rPr lang="fr-FR" dirty="0" err="1"/>
              <a:t>AndroidManifest</a:t>
            </a:r>
            <a:endParaRPr lang="fr-FR" dirty="0"/>
          </a:p>
          <a:p>
            <a:pPr lvl="1"/>
            <a:r>
              <a:rPr lang="fr-FR" dirty="0"/>
              <a:t>Code Java : dossier « java »</a:t>
            </a:r>
          </a:p>
          <a:p>
            <a:pPr lvl="1"/>
            <a:r>
              <a:rPr lang="fr-FR" dirty="0"/>
              <a:t>Ressources : dossier « </a:t>
            </a:r>
            <a:r>
              <a:rPr lang="fr-FR" dirty="0" err="1"/>
              <a:t>res</a:t>
            </a:r>
            <a:r>
              <a:rPr lang="fr-FR" dirty="0"/>
              <a:t> »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Fichier </a:t>
            </a:r>
            <a:r>
              <a:rPr lang="fr-FR" b="1" dirty="0" err="1"/>
              <a:t>AndroidManifest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Informations de l’application</a:t>
            </a:r>
          </a:p>
          <a:p>
            <a:pPr lvl="1"/>
            <a:r>
              <a:rPr lang="fr-FR" dirty="0"/>
              <a:t>Nom et icône</a:t>
            </a:r>
          </a:p>
          <a:p>
            <a:pPr lvl="1"/>
            <a:r>
              <a:rPr lang="fr-FR" dirty="0"/>
              <a:t>Permissions</a:t>
            </a:r>
          </a:p>
          <a:p>
            <a:pPr lvl="1"/>
            <a:r>
              <a:rPr lang="fr-FR" dirty="0"/>
              <a:t>Compatibilité (API)</a:t>
            </a:r>
          </a:p>
          <a:p>
            <a:pPr lvl="1"/>
            <a:r>
              <a:rPr lang="fr-FR" dirty="0"/>
              <a:t>Liste des activités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4" y="1825625"/>
            <a:ext cx="4453651" cy="4351338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Dossier « java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Les classes java</a:t>
            </a:r>
          </a:p>
          <a:p>
            <a:pPr lvl="1"/>
            <a:r>
              <a:rPr lang="fr-FR" dirty="0"/>
              <a:t>Activités : contrôleurs associés aux vues</a:t>
            </a:r>
          </a:p>
          <a:p>
            <a:pPr lvl="1"/>
            <a:r>
              <a:rPr lang="fr-FR" dirty="0"/>
              <a:t>Services : classes spécialisées permettant de gérer les données</a:t>
            </a:r>
          </a:p>
          <a:p>
            <a:pPr lvl="1"/>
            <a:r>
              <a:rPr lang="fr-FR" dirty="0"/>
              <a:t>…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6536"/>
            <a:ext cx="5181600" cy="266951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8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Dossier « </a:t>
            </a:r>
            <a:r>
              <a:rPr lang="fr-FR" dirty="0" err="1"/>
              <a:t>res</a:t>
            </a:r>
            <a:r>
              <a:rPr lang="fr-FR" dirty="0"/>
              <a:t> » (ressources)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utilisées</a:t>
            </a:r>
          </a:p>
          <a:p>
            <a:pPr lvl="1"/>
            <a:r>
              <a:rPr lang="fr-FR" dirty="0" err="1"/>
              <a:t>drawable</a:t>
            </a:r>
            <a:r>
              <a:rPr lang="fr-FR" dirty="0"/>
              <a:t> : images</a:t>
            </a:r>
          </a:p>
          <a:p>
            <a:pPr lvl="1"/>
            <a:r>
              <a:rPr lang="fr-FR" dirty="0" err="1"/>
              <a:t>layout</a:t>
            </a:r>
            <a:r>
              <a:rPr lang="fr-FR" dirty="0"/>
              <a:t> : les vues en XML</a:t>
            </a:r>
          </a:p>
          <a:p>
            <a:pPr lvl="1"/>
            <a:r>
              <a:rPr lang="fr-FR" dirty="0"/>
              <a:t>menu : les menus en XML</a:t>
            </a:r>
          </a:p>
          <a:p>
            <a:pPr lvl="1"/>
            <a:r>
              <a:rPr lang="fr-FR" dirty="0"/>
              <a:t>values : les constantes </a:t>
            </a:r>
            <a:r>
              <a:rPr lang="fr-FR" b="1" dirty="0"/>
              <a:t>régionalisées </a:t>
            </a:r>
            <a:r>
              <a:rPr lang="fr-FR" dirty="0"/>
              <a:t>(string, couleur, …)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63912"/>
            <a:ext cx="5181600" cy="147476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15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263</Words>
  <Application>Microsoft Office PowerPoint</Application>
  <PresentationFormat>Grand écran</PresentationFormat>
  <Paragraphs>71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d'Android</vt:lpstr>
      <vt:lpstr>Plateforme et Architecture</vt:lpstr>
      <vt:lpstr>Différents types d’applications</vt:lpstr>
      <vt:lpstr>Applications natives</vt:lpstr>
      <vt:lpstr>Environnement de développement</vt:lpstr>
      <vt:lpstr>Organisation du code source</vt:lpstr>
      <vt:lpstr>Fichier AndroidManifest</vt:lpstr>
      <vt:lpstr>Dossier « java »</vt:lpstr>
      <vt:lpstr>Dossier « res » (ressources)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(théoriques) d'Android</dc:title>
  <dc:creator>Valentin Sasyan</dc:creator>
  <cp:lastModifiedBy>Valentin Sasyan</cp:lastModifiedBy>
  <cp:revision>35</cp:revision>
  <dcterms:created xsi:type="dcterms:W3CDTF">2016-12-30T14:39:15Z</dcterms:created>
  <dcterms:modified xsi:type="dcterms:W3CDTF">2020-01-03T17:56:37Z</dcterms:modified>
</cp:coreProperties>
</file>