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6" r:id="rId5"/>
    <p:sldId id="261" r:id="rId6"/>
    <p:sldId id="265" r:id="rId7"/>
    <p:sldId id="267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11" autoAdjust="0"/>
  </p:normalViewPr>
  <p:slideViewPr>
    <p:cSldViewPr snapToGrid="0">
      <p:cViewPr varScale="1">
        <p:scale>
          <a:sx n="58" d="100"/>
          <a:sy n="58" d="100"/>
        </p:scale>
        <p:origin x="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9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6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28/01/2023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28/01/2023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28/01/2023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28/01/2023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28/01/2023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Plan du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d’applications mobiles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Android / iOS</a:t>
            </a:r>
          </a:p>
          <a:p>
            <a:r>
              <a:rPr lang="fr-FR" dirty="0"/>
              <a:t>Applications</a:t>
            </a:r>
          </a:p>
          <a:p>
            <a:r>
              <a:rPr lang="fr-FR" dirty="0"/>
              <a:t>Android : environnement de développement</a:t>
            </a:r>
          </a:p>
          <a:p>
            <a:pPr lvl="1"/>
            <a:r>
              <a:rPr lang="fr-FR" dirty="0"/>
              <a:t>Android Studio</a:t>
            </a:r>
          </a:p>
          <a:p>
            <a:pPr lvl="1"/>
            <a:r>
              <a:rPr lang="fr-FR" dirty="0"/>
              <a:t>Principes de développement</a:t>
            </a:r>
          </a:p>
          <a:p>
            <a:pPr lvl="1"/>
            <a:r>
              <a:rPr lang="fr-FR" dirty="0"/>
              <a:t>Les API Google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première application : </a:t>
            </a:r>
            <a:r>
              <a:rPr lang="fr-FR" b="1" dirty="0" err="1"/>
              <a:t>HelloWorld</a:t>
            </a:r>
            <a:r>
              <a:rPr lang="fr-FR" b="1" dirty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L’interface graphique avec Android</a:t>
            </a:r>
          </a:p>
          <a:p>
            <a:r>
              <a:rPr lang="fr-FR" dirty="0"/>
              <a:t>Utilisation de l’émulateur</a:t>
            </a:r>
          </a:p>
          <a:p>
            <a:r>
              <a:rPr lang="fr-FR" dirty="0"/>
              <a:t>Présentation des « activités »</a:t>
            </a:r>
          </a:p>
          <a:p>
            <a:r>
              <a:rPr lang="fr-FR" dirty="0"/>
              <a:t>Gestion des logs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777"/>
            <a:ext cx="5181600" cy="3301033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3) Une deuxième application : Pile ou 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Rappel sur les </a:t>
            </a:r>
            <a:r>
              <a:rPr lang="fr-FR" b="1" dirty="0"/>
              <a:t>objets Java 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Déclaration</a:t>
            </a:r>
          </a:p>
          <a:p>
            <a:pPr lvl="1"/>
            <a:r>
              <a:rPr lang="fr-FR" b="1" dirty="0"/>
              <a:t>Instanciation</a:t>
            </a:r>
          </a:p>
          <a:p>
            <a:pPr lvl="1"/>
            <a:r>
              <a:rPr lang="fr-FR" b="1" dirty="0"/>
              <a:t>Utilisation</a:t>
            </a:r>
          </a:p>
          <a:p>
            <a:r>
              <a:rPr lang="fr-FR" b="1" dirty="0"/>
              <a:t>Introduction au concept </a:t>
            </a:r>
            <a:r>
              <a:rPr lang="fr-FR" dirty="0"/>
              <a:t>d’</a:t>
            </a:r>
            <a:r>
              <a:rPr lang="fr-FR" b="1" dirty="0"/>
              <a:t>écoute événementielle</a:t>
            </a:r>
          </a:p>
          <a:p>
            <a:r>
              <a:rPr lang="fr-FR" dirty="0"/>
              <a:t>Organisation des éléments graphiques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10" name="Espace réservé du contenu 9" descr="Pièces">
            <a:extLst>
              <a:ext uri="{FF2B5EF4-FFF2-40B4-BE49-F238E27FC236}">
                <a16:creationId xmlns:a16="http://schemas.microsoft.com/office/drawing/2014/main" id="{0F0B4F8B-3FE0-49F5-9E49-156F7CCF6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42530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4) Google Services : géolocalisation, carte,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d’une carte</a:t>
            </a:r>
          </a:p>
          <a:p>
            <a:pPr lvl="1"/>
            <a:r>
              <a:rPr lang="fr-FR" dirty="0"/>
              <a:t>Géolocalisation</a:t>
            </a:r>
          </a:p>
          <a:p>
            <a:pPr lvl="1"/>
            <a:r>
              <a:rPr lang="fr-FR" dirty="0"/>
              <a:t>Géocodage</a:t>
            </a:r>
          </a:p>
          <a:p>
            <a:r>
              <a:rPr lang="fr-FR" dirty="0"/>
              <a:t>Communication entre activités et services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6417"/>
            <a:ext cx="5181600" cy="322975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5) Prises de photo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Prise de photo via « Intent »</a:t>
            </a:r>
          </a:p>
          <a:p>
            <a:r>
              <a:rPr lang="fr-FR" dirty="0"/>
              <a:t>Communication entre applications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  <p:pic>
        <p:nvPicPr>
          <p:cNvPr id="16" name="Espace réservé du contenu 14" descr="Caméra">
            <a:extLst>
              <a:ext uri="{FF2B5EF4-FFF2-40B4-BE49-F238E27FC236}">
                <a16:creationId xmlns:a16="http://schemas.microsoft.com/office/drawing/2014/main" id="{DDE665D0-570A-43DC-BA61-37C199278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1832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6) Capteurs du téléphone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Récupération des données des capteurs du téléphone</a:t>
            </a:r>
          </a:p>
          <a:p>
            <a:r>
              <a:rPr lang="fr-FR" dirty="0" err="1"/>
              <a:t>SensorManager</a:t>
            </a:r>
            <a:r>
              <a:rPr lang="fr-FR" dirty="0"/>
              <a:t>, écouteurs et permissions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  <p:pic>
        <p:nvPicPr>
          <p:cNvPr id="15" name="Espace réservé du contenu 14" descr="Braille">
            <a:extLst>
              <a:ext uri="{FF2B5EF4-FFF2-40B4-BE49-F238E27FC236}">
                <a16:creationId xmlns:a16="http://schemas.microsoft.com/office/drawing/2014/main" id="{C3B66E52-D81E-4E3C-8332-B5FE40788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2472" y="1541873"/>
            <a:ext cx="4196255" cy="4196255"/>
          </a:xfrm>
        </p:spPr>
      </p:pic>
    </p:spTree>
    <p:extLst>
      <p:ext uri="{BB962C8B-B14F-4D97-AF65-F5344CB8AC3E}">
        <p14:creationId xmlns:p14="http://schemas.microsoft.com/office/powerpoint/2010/main" val="57026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7) Base de données 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de classes Java spécialisées</a:t>
            </a:r>
          </a:p>
          <a:p>
            <a:r>
              <a:rPr lang="fr-FR" dirty="0"/>
              <a:t>Utilisation d’une base de donnée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  <p:pic>
        <p:nvPicPr>
          <p:cNvPr id="7" name="Espace réservé du contenu 11">
            <a:extLst>
              <a:ext uri="{FF2B5EF4-FFF2-40B4-BE49-F238E27FC236}">
                <a16:creationId xmlns:a16="http://schemas.microsoft.com/office/drawing/2014/main" id="{C3BD26C8-A754-40D8-82C8-E00473753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3255"/>
            <a:ext cx="5181600" cy="2456078"/>
          </a:xfrm>
        </p:spPr>
      </p:pic>
    </p:spTree>
    <p:extLst>
      <p:ext uri="{BB962C8B-B14F-4D97-AF65-F5344CB8AC3E}">
        <p14:creationId xmlns:p14="http://schemas.microsoft.com/office/powerpoint/2010/main" val="2586927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173</Words>
  <Application>Microsoft Office PowerPoint</Application>
  <PresentationFormat>Grand écran</PresentationFormat>
  <Paragraphs>55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Plan du cours</vt:lpstr>
      <vt:lpstr>1) Introduction</vt:lpstr>
      <vt:lpstr>2) Une première application : HelloWorld!</vt:lpstr>
      <vt:lpstr>3) Une deuxième application : Pile ou Face</vt:lpstr>
      <vt:lpstr>4) Google Services : géolocalisation, carte, …</vt:lpstr>
      <vt:lpstr>5) Prises de photo</vt:lpstr>
      <vt:lpstr>6) Capteurs du téléphone</vt:lpstr>
      <vt:lpstr>7) Base de données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cours</dc:title>
  <dc:creator>Valentin Sasyan</dc:creator>
  <cp:lastModifiedBy>Valentin Sasyan</cp:lastModifiedBy>
  <cp:revision>98</cp:revision>
  <dcterms:created xsi:type="dcterms:W3CDTF">2016-12-30T14:39:15Z</dcterms:created>
  <dcterms:modified xsi:type="dcterms:W3CDTF">2023-01-28T10:40:30Z</dcterms:modified>
</cp:coreProperties>
</file>