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58" r:id="rId6"/>
    <p:sldId id="267" r:id="rId7"/>
    <p:sldId id="259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3211" autoAdjust="0"/>
  </p:normalViewPr>
  <p:slideViewPr>
    <p:cSldViewPr snapToGrid="0">
      <p:cViewPr varScale="1">
        <p:scale>
          <a:sx n="57" d="100"/>
          <a:sy n="57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Fonctionnement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 2019,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4 : Décorateur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Encapsulation d’un composant pour modifier une fonctionnalité</a:t>
            </a:r>
          </a:p>
          <a:p>
            <a:r>
              <a:rPr lang="fr-FR" dirty="0"/>
              <a:t>Le décorateur se comporte comme le composant, avec une altération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10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6552A77-04E0-4558-AA3E-CF90D4B917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91581"/>
            <a:ext cx="3810000" cy="3019425"/>
          </a:xfrm>
        </p:spPr>
      </p:pic>
    </p:spTree>
    <p:extLst>
      <p:ext uri="{BB962C8B-B14F-4D97-AF65-F5344CB8AC3E}">
        <p14:creationId xmlns:p14="http://schemas.microsoft.com/office/powerpoint/2010/main" val="254444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4B764-267F-4E33-98A3-F77D1A73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vie d’une activité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46C9B-1D68-4623-943B-93B938186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onCreate</a:t>
            </a:r>
            <a:endParaRPr lang="fr-FR" dirty="0"/>
          </a:p>
          <a:p>
            <a:r>
              <a:rPr lang="fr-FR" dirty="0" err="1"/>
              <a:t>onStart</a:t>
            </a:r>
            <a:endParaRPr lang="fr-FR" dirty="0"/>
          </a:p>
          <a:p>
            <a:r>
              <a:rPr lang="fr-FR" dirty="0" err="1"/>
              <a:t>onResume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onPause</a:t>
            </a:r>
            <a:endParaRPr lang="fr-FR" dirty="0"/>
          </a:p>
          <a:p>
            <a:r>
              <a:rPr lang="fr-FR" dirty="0" err="1"/>
              <a:t>onStop</a:t>
            </a:r>
            <a:endParaRPr lang="fr-FR" dirty="0"/>
          </a:p>
          <a:p>
            <a:r>
              <a:rPr lang="fr-FR" dirty="0" err="1"/>
              <a:t>onDestroy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1A3F5D-7C02-48E7-AE2D-9E58E6E60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64" y="1825625"/>
            <a:ext cx="3366872" cy="4351338"/>
          </a:xfr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BEF81-A054-4843-8424-59ADC32A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6684C-02A8-4C4A-8D37-9A355E9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85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2704F-FF38-48CC-B286-97AE0985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Émulation d'un téléphone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23DFA42-D35E-4A97-A4F6-E6E02A940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148681"/>
            <a:ext cx="8067675" cy="37052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62DC4A-3853-40ED-BB4A-9EAEA058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818AC-695B-4955-832E-1759BE5A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9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0C7CA-FE0B-41BB-9759-93447775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SDK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E606BB-0C22-4783-93AB-2E10ACCB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148681"/>
            <a:ext cx="8067675" cy="37052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F9CC1D-3251-44C5-8889-29EAC0DE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20BAAD-19F4-4678-B87F-E3AD140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82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373C1-7009-4AB4-BE57-860E04F0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Gradle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E3D0744-167A-421C-9882-66B61754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148681"/>
            <a:ext cx="8067675" cy="37052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165FE6-D7E6-4463-A3B7-A4B5B150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2ABD22-F012-4AB5-B12D-BCC20304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AndroidManifest</a:t>
            </a:r>
            <a:endParaRPr lang="fr-FR" dirty="0"/>
          </a:p>
          <a:p>
            <a:r>
              <a:rPr lang="fr-FR" dirty="0"/>
              <a:t>Fichiers Java :</a:t>
            </a:r>
          </a:p>
          <a:p>
            <a:pPr lvl="1"/>
            <a:r>
              <a:rPr lang="fr-FR" dirty="0"/>
              <a:t>Modèle (classes et objets métier)</a:t>
            </a:r>
          </a:p>
          <a:p>
            <a:pPr lvl="1"/>
            <a:r>
              <a:rPr lang="fr-FR" dirty="0"/>
              <a:t>Contrôleur (classe Java activité</a:t>
            </a:r>
          </a:p>
          <a:p>
            <a:r>
              <a:rPr lang="fr-FR" dirty="0"/>
              <a:t>Ressources</a:t>
            </a:r>
          </a:p>
          <a:p>
            <a:pPr lvl="1"/>
            <a:r>
              <a:rPr lang="fr-FR" dirty="0"/>
              <a:t>Chaines de caractères (traduction)</a:t>
            </a:r>
          </a:p>
          <a:p>
            <a:pPr lvl="1"/>
            <a:r>
              <a:rPr lang="fr-FR" dirty="0"/>
              <a:t>Vue (fichiers XML activités)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52AA9-5B73-4134-B0B5-0A052730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Compilation et lancement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9276615-B04D-4D3E-A038-A5B3D615D4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1422"/>
            <a:ext cx="5181600" cy="2379743"/>
          </a:xfr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862143E-1C57-4316-938C-00883B74E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1422"/>
            <a:ext cx="5181600" cy="237974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C9D51E-AB81-4720-B167-0B4D649A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1C3F2B-D4CD-4DA2-B0AD-03A43506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1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1 :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  <a:p>
            <a:r>
              <a:rPr lang="fr-FR" dirty="0"/>
              <a:t>Vue</a:t>
            </a:r>
          </a:p>
          <a:p>
            <a:r>
              <a:rPr lang="fr-FR" dirty="0" err="1"/>
              <a:t>Controlleur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2 : DAO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Access Object</a:t>
            </a:r>
          </a:p>
          <a:p>
            <a:r>
              <a:rPr lang="fr-FR" dirty="0"/>
              <a:t>Lien entre :</a:t>
            </a:r>
          </a:p>
          <a:p>
            <a:pPr lvl="1"/>
            <a:r>
              <a:rPr lang="fr-FR" dirty="0"/>
              <a:t>Couche métier</a:t>
            </a:r>
          </a:p>
          <a:p>
            <a:pPr lvl="1"/>
            <a:r>
              <a:rPr lang="fr-FR" dirty="0"/>
              <a:t>Couche persistance</a:t>
            </a:r>
          </a:p>
          <a:p>
            <a:r>
              <a:rPr lang="fr-FR" b="1" dirty="0"/>
              <a:t>Les classes métier ne sont pas dépendantes de la manière dont est stockée la donnée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3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3 : Composite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Gestion d’un groupe d’objets comme d’un seul objet</a:t>
            </a:r>
          </a:p>
          <a:p>
            <a:r>
              <a:rPr lang="fr-FR" dirty="0"/>
              <a:t>Organisation des composants graphiques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2872F4E-0E9E-4FF7-9FEB-BB9E9D3C2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72544"/>
            <a:ext cx="4572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4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173</Words>
  <Application>Microsoft Office PowerPoint</Application>
  <PresentationFormat>Grand écran</PresentationFormat>
  <Paragraphs>62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Fonctionnement d'Android</vt:lpstr>
      <vt:lpstr>Émulation d'un téléphone</vt:lpstr>
      <vt:lpstr>Gestion des SDK</vt:lpstr>
      <vt:lpstr>Gradle</vt:lpstr>
      <vt:lpstr>Organisation du code</vt:lpstr>
      <vt:lpstr>Compilation et lancement</vt:lpstr>
      <vt:lpstr>Design Pattern 1 : MVC</vt:lpstr>
      <vt:lpstr>Design Pattern 2 : DAO</vt:lpstr>
      <vt:lpstr>Design Pattern 3 : Composite</vt:lpstr>
      <vt:lpstr>Design Pattern 4 : Décorateur</vt:lpstr>
      <vt:lpstr>La vie d’une activité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51</cp:revision>
  <dcterms:created xsi:type="dcterms:W3CDTF">2016-12-30T14:39:15Z</dcterms:created>
  <dcterms:modified xsi:type="dcterms:W3CDTF">2019-01-08T07:02:20Z</dcterms:modified>
</cp:coreProperties>
</file>