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0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11" autoAdjust="0"/>
  </p:normalViewPr>
  <p:slideViewPr>
    <p:cSldViewPr snapToGrid="0">
      <p:cViewPr varScale="1">
        <p:scale>
          <a:sx n="107" d="100"/>
          <a:sy n="10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06/01/2019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06/01/2019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06/01/2019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06/01/2019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06/01/2019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06/01/2019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06/01/2019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06/01/2019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06/01/2019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06/01/2019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06/01/2019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06/01/2019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06/01/2019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Une première application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/>
              <a:t>ENSG 2019, </a:t>
            </a:r>
            <a:r>
              <a:rPr lang="fr-FR" dirty="0"/>
              <a:t>Cours d’introduction à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Objectifs de l’application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Lancement d’une pièce de monnaie :</a:t>
            </a:r>
          </a:p>
          <a:p>
            <a:pPr lvl="1"/>
            <a:r>
              <a:rPr lang="fr-FR" dirty="0"/>
              <a:t>À l’ouverture</a:t>
            </a:r>
          </a:p>
          <a:p>
            <a:pPr lvl="1"/>
            <a:r>
              <a:rPr lang="fr-FR" dirty="0"/>
              <a:t>Au clic sur un bouton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Création de l’interface dans les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Fichiers « layout »</a:t>
            </a:r>
          </a:p>
          <a:p>
            <a:pPr lvl="1"/>
            <a:r>
              <a:rPr lang="fr-FR" dirty="0"/>
              <a:t>Exemple : « activity_coin.xml »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 dirty="0"/>
          </a:p>
        </p:txBody>
      </p:sp>
      <p:pic>
        <p:nvPicPr>
          <p:cNvPr id="11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7230533" y="4047069"/>
            <a:ext cx="2404533" cy="592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Ajout des labels dans le fichier de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Res/values/strings.xml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 dirty="0"/>
          </a:p>
        </p:txBody>
      </p:sp>
      <p:pic>
        <p:nvPicPr>
          <p:cNvPr id="9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6705601" y="5249333"/>
            <a:ext cx="1917171" cy="1862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Programmation de l’application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Package de votre application</a:t>
            </a:r>
          </a:p>
          <a:p>
            <a:pPr lvl="1"/>
            <a:r>
              <a:rPr lang="fr-FR" dirty="0"/>
              <a:t>Exemple « </a:t>
            </a:r>
            <a:r>
              <a:rPr lang="fr-FR" dirty="0" err="1"/>
              <a:t>CoinActivity</a:t>
            </a:r>
            <a:r>
              <a:rPr lang="fr-FR" dirty="0"/>
              <a:t> »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421438" y="2743204"/>
            <a:ext cx="2404533" cy="592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4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Fonctions utiles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Récupérer un élément de la vue :</a:t>
            </a:r>
          </a:p>
          <a:p>
            <a:pPr marL="0" indent="0" algn="ctr">
              <a:buNone/>
            </a:pP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findViewById</a:t>
            </a:r>
            <a:r>
              <a:rPr lang="fr-FR" dirty="0"/>
              <a:t>(</a:t>
            </a:r>
            <a:r>
              <a:rPr lang="fr-FR" dirty="0" err="1"/>
              <a:t>Integer</a:t>
            </a:r>
            <a:r>
              <a:rPr lang="fr-FR" dirty="0"/>
              <a:t> id)</a:t>
            </a:r>
          </a:p>
          <a:p>
            <a:endParaRPr lang="fr-FR" dirty="0"/>
          </a:p>
          <a:p>
            <a:r>
              <a:rPr lang="fr-FR" dirty="0"/>
              <a:t>Récupérer un string stocké dans les ressources : </a:t>
            </a:r>
          </a:p>
          <a:p>
            <a:pPr marL="0" indent="0" algn="ctr">
              <a:buNone/>
            </a:pPr>
            <a:r>
              <a:rPr lang="fr-FR" dirty="0"/>
              <a:t>getResources().getString(R.string.head);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012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109</Words>
  <Application>Microsoft Office PowerPoint</Application>
  <PresentationFormat>Grand écran</PresentationFormat>
  <Paragraphs>31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Une première application</vt:lpstr>
      <vt:lpstr>Objectifs de l’application</vt:lpstr>
      <vt:lpstr>Création de l’interface dans les ressources</vt:lpstr>
      <vt:lpstr>Ajout des labels dans le fichier de ressources</vt:lpstr>
      <vt:lpstr>Programmation de l’application en Java</vt:lpstr>
      <vt:lpstr>Fonctions utiles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(théoriques) d'Android</dc:title>
  <dc:creator>Valentin Sasyan</dc:creator>
  <cp:lastModifiedBy>Valentin Sasyan</cp:lastModifiedBy>
  <cp:revision>29</cp:revision>
  <dcterms:created xsi:type="dcterms:W3CDTF">2016-12-30T14:39:15Z</dcterms:created>
  <dcterms:modified xsi:type="dcterms:W3CDTF">2019-01-06T11:27:25Z</dcterms:modified>
</cp:coreProperties>
</file>