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06/01/2019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06/01/2019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 2019,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Java, langage multiplateforme</a:t>
            </a:r>
          </a:p>
          <a:p>
            <a:r>
              <a:rPr lang="fr-FR" dirty="0"/>
              <a:t>Smartphone =&gt; utilisation particulière</a:t>
            </a:r>
          </a:p>
          <a:p>
            <a:r>
              <a:rPr lang="fr-FR" dirty="0"/>
              <a:t>A chaque version d'Android est associée une API </a:t>
            </a:r>
          </a:p>
          <a:p>
            <a:pPr lvl="1"/>
            <a:r>
              <a:rPr lang="fr-FR" dirty="0"/>
              <a:t>gestion des vues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</a:t>
            </a:r>
            <a:r>
              <a:rPr lang="fr-FR"/>
              <a:t>: gestion des logs</a:t>
            </a:r>
            <a:endParaRPr lang="fr-FR" dirty="0"/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« </a:t>
            </a:r>
            <a:r>
              <a:rPr lang="fr-FR" dirty="0" err="1"/>
              <a:t>res</a:t>
            </a:r>
            <a:r>
              <a:rPr lang="fr-FR" dirty="0"/>
              <a:t> » (ressources)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utilisées</a:t>
            </a:r>
          </a:p>
          <a:p>
            <a:pPr lvl="1"/>
            <a:r>
              <a:rPr lang="fr-FR" dirty="0" err="1"/>
              <a:t>drawable</a:t>
            </a:r>
            <a:r>
              <a:rPr lang="fr-FR" dirty="0"/>
              <a:t> : images</a:t>
            </a:r>
          </a:p>
          <a:p>
            <a:pPr lvl="1"/>
            <a:r>
              <a:rPr lang="fr-FR" dirty="0" err="1"/>
              <a:t>layout</a:t>
            </a:r>
            <a:r>
              <a:rPr lang="fr-FR" dirty="0"/>
              <a:t> : les vues en XML</a:t>
            </a:r>
          </a:p>
          <a:p>
            <a:pPr lvl="1"/>
            <a:r>
              <a:rPr lang="fr-FR" dirty="0"/>
              <a:t>menu : les menus en XML</a:t>
            </a:r>
          </a:p>
          <a:p>
            <a:pPr lvl="1"/>
            <a:r>
              <a:rPr lang="fr-FR" dirty="0"/>
              <a:t>values : les constantes </a:t>
            </a:r>
            <a:r>
              <a:rPr lang="fr-FR" b="1" dirty="0"/>
              <a:t>régionalisées </a:t>
            </a:r>
            <a:r>
              <a:rPr lang="fr-FR" dirty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190</Words>
  <Application>Microsoft Office PowerPoint</Application>
  <PresentationFormat>Grand écran</PresentationFormat>
  <Paragraphs>54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25</cp:revision>
  <dcterms:created xsi:type="dcterms:W3CDTF">2016-12-30T14:39:15Z</dcterms:created>
  <dcterms:modified xsi:type="dcterms:W3CDTF">2019-01-06T11:27:02Z</dcterms:modified>
</cp:coreProperties>
</file>