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11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9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6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06/01/2019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06/01/2019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Plan du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 2019,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1) Présentation d’Android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Présentation de l’environnement de développement</a:t>
            </a:r>
          </a:p>
          <a:p>
            <a:r>
              <a:rPr lang="fr-FR" dirty="0"/>
              <a:t>Organisation du code</a:t>
            </a:r>
          </a:p>
          <a:p>
            <a:r>
              <a:rPr lang="fr-FR" dirty="0"/>
              <a:t>Design Pattern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  <p:pic>
        <p:nvPicPr>
          <p:cNvPr id="7" name="Espace réservé du contenu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2) Une première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d’un premier projet</a:t>
            </a:r>
          </a:p>
          <a:p>
            <a:r>
              <a:rPr lang="fr-FR" dirty="0"/>
              <a:t>Rappel sur les </a:t>
            </a:r>
            <a:r>
              <a:rPr lang="fr-FR" b="1" dirty="0"/>
              <a:t>objets Java </a:t>
            </a:r>
            <a:r>
              <a:rPr lang="fr-FR" dirty="0"/>
              <a:t>:</a:t>
            </a:r>
          </a:p>
          <a:p>
            <a:pPr lvl="1"/>
            <a:r>
              <a:rPr lang="fr-FR" b="1" dirty="0"/>
              <a:t>Déclaration</a:t>
            </a:r>
          </a:p>
          <a:p>
            <a:pPr lvl="1"/>
            <a:r>
              <a:rPr lang="fr-FR" b="1" dirty="0"/>
              <a:t>Instanciation</a:t>
            </a:r>
          </a:p>
          <a:p>
            <a:pPr lvl="1"/>
            <a:r>
              <a:rPr lang="fr-FR" b="1" dirty="0"/>
              <a:t>Utilisation</a:t>
            </a:r>
          </a:p>
          <a:p>
            <a:r>
              <a:rPr lang="fr-FR" b="1" dirty="0"/>
              <a:t>Introduction au concept </a:t>
            </a:r>
            <a:r>
              <a:rPr lang="fr-FR" dirty="0"/>
              <a:t>d’</a:t>
            </a:r>
            <a:r>
              <a:rPr lang="fr-FR" b="1" dirty="0"/>
              <a:t>écoute événementielle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0777"/>
            <a:ext cx="5181600" cy="3301033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3) Google Services : géolocalisation, carte,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d’une carte</a:t>
            </a:r>
          </a:p>
          <a:p>
            <a:r>
              <a:rPr lang="fr-FR" dirty="0"/>
              <a:t>Géolocalisation</a:t>
            </a:r>
          </a:p>
          <a:p>
            <a:r>
              <a:rPr lang="fr-FR" dirty="0"/>
              <a:t>Géocodage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6417"/>
            <a:ext cx="5181600" cy="322975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4) Base de données </a:t>
            </a:r>
            <a:r>
              <a:rPr lang="fr-FR" b="1" dirty="0" err="1"/>
              <a:t>SQLite</a:t>
            </a:r>
            <a:r>
              <a:rPr lang="fr-FR" b="1" dirty="0"/>
              <a:t> et </a:t>
            </a:r>
            <a:r>
              <a:rPr lang="fr-FR" b="1" dirty="0" err="1"/>
              <a:t>SpatiaLite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classes Java spécialisées</a:t>
            </a:r>
          </a:p>
          <a:p>
            <a:r>
              <a:rPr lang="fr-FR" dirty="0"/>
              <a:t>Utilisation d’une base de donnée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2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5) Prises de photo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de photo via « Intent »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0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126</Words>
  <Application>Microsoft Office PowerPoint</Application>
  <PresentationFormat>Grand écran</PresentationFormat>
  <Paragraphs>38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Plan du cours</vt:lpstr>
      <vt:lpstr>1) Présentation d’Android</vt:lpstr>
      <vt:lpstr>2) Une première application</vt:lpstr>
      <vt:lpstr>3) Google Services : géolocalisation, carte, …</vt:lpstr>
      <vt:lpstr>4) Base de données SQLite et SpatiaLite</vt:lpstr>
      <vt:lpstr>5) Prises de photo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du cours</dc:title>
  <dc:creator>Valentin Sasyan</dc:creator>
  <cp:lastModifiedBy>Valentin Sasyan</cp:lastModifiedBy>
  <cp:revision>71</cp:revision>
  <dcterms:created xsi:type="dcterms:W3CDTF">2016-12-30T14:39:15Z</dcterms:created>
  <dcterms:modified xsi:type="dcterms:W3CDTF">2019-01-06T11:26:40Z</dcterms:modified>
</cp:coreProperties>
</file>