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8" r:id="rId4"/>
    <p:sldId id="269" r:id="rId5"/>
    <p:sldId id="27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3211" autoAdjust="0"/>
  </p:normalViewPr>
  <p:slideViewPr>
    <p:cSldViewPr snapToGrid="0">
      <p:cViewPr varScale="1">
        <p:scale>
          <a:sx n="55" d="100"/>
          <a:sy n="55" d="100"/>
        </p:scale>
        <p:origin x="64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2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18/01/2022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18/01/2022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18/01/2022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Principaux Design Patterns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/>
              <a:t>ENSG, </a:t>
            </a:r>
            <a:r>
              <a:rPr lang="fr-FR" dirty="0"/>
              <a:t>Cours d’introduction à Android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1 :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  <a:p>
            <a:r>
              <a:rPr lang="fr-FR" dirty="0"/>
              <a:t>Vue</a:t>
            </a:r>
          </a:p>
          <a:p>
            <a:r>
              <a:rPr lang="fr-FR" dirty="0"/>
              <a:t>Contrôleur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2 : DAO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Access Object</a:t>
            </a:r>
          </a:p>
          <a:p>
            <a:r>
              <a:rPr lang="fr-FR" dirty="0"/>
              <a:t>Lien entre :</a:t>
            </a:r>
          </a:p>
          <a:p>
            <a:pPr lvl="1"/>
            <a:r>
              <a:rPr lang="fr-FR" dirty="0"/>
              <a:t>Couche métier</a:t>
            </a:r>
          </a:p>
          <a:p>
            <a:pPr lvl="1"/>
            <a:r>
              <a:rPr lang="fr-FR" dirty="0"/>
              <a:t>Couche persistance</a:t>
            </a:r>
          </a:p>
          <a:p>
            <a:r>
              <a:rPr lang="fr-FR" b="1" dirty="0"/>
              <a:t>Les classes métier ne sont pas dépendantes de la manière dont est stockée la donnée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3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3 : Composite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Gestion d’un groupe d’objets comme d’un seul objet</a:t>
            </a:r>
          </a:p>
          <a:p>
            <a:r>
              <a:rPr lang="fr-FR" dirty="0"/>
              <a:t>Organisation des composants graphiques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2872F4E-0E9E-4FF7-9FEB-BB9E9D3C2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72544"/>
            <a:ext cx="4572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 4 : Observateur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Simplification de la gestion d’événements</a:t>
            </a:r>
          </a:p>
          <a:p>
            <a:r>
              <a:rPr lang="fr-FR" dirty="0"/>
              <a:t>Un élément observable notifie les éléments observateurs lors ce qu’une action se produit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Sasyan Valentin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34EC805-A419-4450-9342-24D42EB4DE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29998"/>
            <a:ext cx="5181600" cy="2142591"/>
          </a:xfrm>
        </p:spPr>
      </p:pic>
    </p:spTree>
    <p:extLst>
      <p:ext uri="{BB962C8B-B14F-4D97-AF65-F5344CB8AC3E}">
        <p14:creationId xmlns:p14="http://schemas.microsoft.com/office/powerpoint/2010/main" val="935420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103</Words>
  <Application>Microsoft Office PowerPoint</Application>
  <PresentationFormat>Grand écran</PresentationFormat>
  <Paragraphs>30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Principaux Design Patterns</vt:lpstr>
      <vt:lpstr>Design Pattern 1 : MVC</vt:lpstr>
      <vt:lpstr>Design Pattern 2 : DAO</vt:lpstr>
      <vt:lpstr>Design Pattern 3 : Composite</vt:lpstr>
      <vt:lpstr>Design Pattern 4 : Observateur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Principaux Design Patterns</dc:title>
  <dc:creator>Valentin Sasyan</dc:creator>
  <cp:lastModifiedBy>Valentin Sasyan</cp:lastModifiedBy>
  <cp:revision>58</cp:revision>
  <dcterms:created xsi:type="dcterms:W3CDTF">2016-12-30T14:39:15Z</dcterms:created>
  <dcterms:modified xsi:type="dcterms:W3CDTF">2022-01-18T18:31:59Z</dcterms:modified>
</cp:coreProperties>
</file>