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58" d="100"/>
          <a:sy n="58" d="100"/>
        </p:scale>
        <p:origin x="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: https://developer.android.com/studio/build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Présentation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Développé à partir de 2005</a:t>
            </a:r>
          </a:p>
          <a:p>
            <a:r>
              <a:rPr lang="fr-FR" dirty="0"/>
              <a:t>Version 12 en 2021</a:t>
            </a:r>
          </a:p>
          <a:p>
            <a:r>
              <a:rPr lang="fr-FR" dirty="0"/>
              <a:t>Smartphone puis TV, voiture, …</a:t>
            </a:r>
          </a:p>
          <a:p>
            <a:r>
              <a:rPr lang="fr-FR" dirty="0"/>
              <a:t>Utilisation particulière : tactile, léger,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8C58724-F69D-444A-AB7B-ACC282F8A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5" y="1825625"/>
            <a:ext cx="4984350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Différents types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 natives</a:t>
            </a:r>
          </a:p>
          <a:p>
            <a:pPr lvl="1"/>
            <a:r>
              <a:rPr lang="fr-FR" dirty="0"/>
              <a:t>Java ou </a:t>
            </a:r>
            <a:r>
              <a:rPr lang="fr-FR" dirty="0" err="1"/>
              <a:t>Kotlin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Hors-ligne</a:t>
            </a:r>
          </a:p>
          <a:p>
            <a:r>
              <a:rPr lang="fr-FR" dirty="0"/>
              <a:t>Applications web « Progressive web app »</a:t>
            </a:r>
          </a:p>
          <a:p>
            <a:pPr lvl="1"/>
            <a:r>
              <a:rPr lang="fr-FR" dirty="0"/>
              <a:t>Site optimisé</a:t>
            </a:r>
          </a:p>
          <a:p>
            <a:pPr lvl="1"/>
            <a:r>
              <a:rPr lang="fr-FR" dirty="0"/>
              <a:t>Gestion des données hors-ligne</a:t>
            </a:r>
          </a:p>
          <a:p>
            <a:pPr lvl="1"/>
            <a:r>
              <a:rPr lang="fr-FR" dirty="0"/>
              <a:t>Multi OS et multi plateformes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648EE90-1FBC-4CD2-B7F2-9D3869AE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4042"/>
            <a:ext cx="5181600" cy="2054504"/>
          </a:xfrm>
        </p:spPr>
      </p:pic>
    </p:spTree>
    <p:extLst>
      <p:ext uri="{BB962C8B-B14F-4D97-AF65-F5344CB8AC3E}">
        <p14:creationId xmlns:p14="http://schemas.microsoft.com/office/powerpoint/2010/main" val="26930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Applications 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Java, langage multiplateforme</a:t>
            </a:r>
          </a:p>
          <a:p>
            <a:r>
              <a:rPr lang="fr-FR" dirty="0"/>
              <a:t>Smartphone =&gt; utilisation particulière</a:t>
            </a:r>
          </a:p>
          <a:p>
            <a:r>
              <a:rPr lang="fr-FR" dirty="0"/>
              <a:t>A chaque version d'Android est associée une API </a:t>
            </a:r>
          </a:p>
          <a:p>
            <a:pPr lvl="1"/>
            <a:r>
              <a:rPr lang="fr-FR" dirty="0"/>
              <a:t>gestion des vues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: gestion des logs</a:t>
            </a:r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E97310F-01D9-477B-86D6-4A7AF5B9F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Compilation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Pré-compilation en </a:t>
            </a:r>
            <a:r>
              <a:rPr lang="fr-FR" dirty="0" err="1"/>
              <a:t>bytecode</a:t>
            </a:r>
            <a:r>
              <a:rPr lang="fr-FR" dirty="0"/>
              <a:t> (fichiers .class binaire)</a:t>
            </a:r>
          </a:p>
          <a:p>
            <a:r>
              <a:rPr lang="fr-FR" dirty="0"/>
              <a:t>Compilation spécifique pour </a:t>
            </a:r>
            <a:r>
              <a:rPr lang="fr-FR" dirty="0" err="1"/>
              <a:t>Dalvik</a:t>
            </a:r>
            <a:r>
              <a:rPr lang="fr-FR" dirty="0"/>
              <a:t> (fichier DEX)</a:t>
            </a:r>
          </a:p>
          <a:p>
            <a:r>
              <a:rPr lang="fr-FR" dirty="0"/>
              <a:t>Regroupement dans un fichier .</a:t>
            </a:r>
            <a:r>
              <a:rPr lang="fr-FR" dirty="0" err="1"/>
              <a:t>apk</a:t>
            </a:r>
            <a:r>
              <a:rPr lang="fr-FR" dirty="0"/>
              <a:t> signé</a:t>
            </a:r>
          </a:p>
          <a:p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est une Java Virtual Machine (JVM) optimisée pour les téléphones et les tablettes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6E164FF-1329-4D02-8176-815C355C9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14" y="1825625"/>
            <a:ext cx="3870572" cy="4351338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285</Words>
  <Application>Microsoft Office PowerPoint</Application>
  <PresentationFormat>Grand écran</PresentationFormat>
  <Paragraphs>73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d'Android</vt:lpstr>
      <vt:lpstr>Plateforme et Architecture</vt:lpstr>
      <vt:lpstr>Différents types d’applications</vt:lpstr>
      <vt:lpstr>Applications natives</vt:lpstr>
      <vt:lpstr>Environnement de développement</vt:lpstr>
      <vt:lpstr>Organisation du code source</vt:lpstr>
      <vt:lpstr>Fichier AndroidManifest</vt:lpstr>
      <vt:lpstr>Dossier « java »</vt:lpstr>
      <vt:lpstr>Compilation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d'Android</dc:title>
  <dc:creator>Valentin Sasyan</dc:creator>
  <cp:lastModifiedBy>Valentin Sasyan</cp:lastModifiedBy>
  <cp:revision>47</cp:revision>
  <dcterms:created xsi:type="dcterms:W3CDTF">2016-12-30T14:39:15Z</dcterms:created>
  <dcterms:modified xsi:type="dcterms:W3CDTF">2022-01-18T18:33:54Z</dcterms:modified>
</cp:coreProperties>
</file>