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75" r:id="rId10"/>
    <p:sldId id="276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62" r:id="rId19"/>
    <p:sldId id="273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7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E5F5-89B4-48B5-820F-D956E5E9282C}" type="datetimeFigureOut">
              <a:rPr lang="fr-FR" smtClean="0"/>
              <a:t>15/09/2015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072A7-3A22-4473-9F64-201E8B93028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0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0078E-E516-46B1-B396-256508D5E9A0}" type="datetimeFigureOut">
              <a:rPr lang="fr-FR" smtClean="0"/>
              <a:t>15/09/2015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58775-4EE0-46E7-A640-5F522EF1D04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Projet intitulé MagneticDB: Classification of building</a:t>
            </a:r>
            <a:r>
              <a:rPr lang="fr-FR" baseline="0" dirty="0" smtClean="0"/>
              <a:t> structures</a:t>
            </a:r>
          </a:p>
          <a:p>
            <a:r>
              <a:rPr lang="fr-FR" baseline="0" dirty="0" smtClean="0"/>
              <a:t>Mesures terrains de champs magnétiques effectuées par une application </a:t>
            </a:r>
            <a:r>
              <a:rPr lang="fr-FR" baseline="0" dirty="0" err="1" smtClean="0"/>
              <a:t>android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775-4EE0-46E7-A640-5F522EF1D04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74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775-4EE0-46E7-A640-5F522EF1D04B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85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775-4EE0-46E7-A640-5F522EF1D04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03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58775-4EE0-46E7-A640-5F522EF1D04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0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2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27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43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19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95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69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34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8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37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83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0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75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48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43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80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fr-FR" noProof="0" dirty="0" smtClean="0"/>
              <a:t>Pluridisciplinaire</a:t>
            </a:r>
            <a:r>
              <a:rPr lang="en-US" dirty="0" smtClean="0"/>
              <a:t> – SASYAN Valentin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9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1600" y="6135089"/>
            <a:ext cx="8171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8290D7-32E9-4E67-A385-225C680E03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4840" y="0"/>
            <a:ext cx="7344695" cy="1536283"/>
          </a:xfrm>
        </p:spPr>
        <p:txBody>
          <a:bodyPr>
            <a:noAutofit/>
          </a:bodyPr>
          <a:lstStyle/>
          <a:p>
            <a:r>
              <a:rPr lang="fr-FR" sz="3600" dirty="0" smtClean="0"/>
              <a:t>MagneticDB:</a:t>
            </a:r>
            <a:r>
              <a:rPr lang="fr-FR" sz="3400" dirty="0" smtClean="0"/>
              <a:t/>
            </a:r>
            <a:br>
              <a:rPr lang="fr-FR" sz="3400" dirty="0" smtClean="0"/>
            </a:br>
            <a:r>
              <a:rPr lang="fr-FR" sz="3400" dirty="0" smtClean="0"/>
              <a:t>Classification of building structures</a:t>
            </a:r>
            <a:endParaRPr lang="fr-FR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4839" y="1536283"/>
            <a:ext cx="7344695" cy="463212"/>
          </a:xfrm>
        </p:spPr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1" y="5495823"/>
            <a:ext cx="1065028" cy="1131791"/>
          </a:xfrm>
          <a:prstGeom prst="rect">
            <a:avLst/>
          </a:prstGeom>
        </p:spPr>
      </p:pic>
      <p:pic>
        <p:nvPicPr>
          <p:cNvPr id="1026" name="Picture 2" descr="http://www.jdcottawa.ca/wp-content/uploads/2014/02/download_example_bw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9488"/>
          <a:stretch/>
        </p:blipFill>
        <p:spPr bwMode="auto">
          <a:xfrm>
            <a:off x="7752736" y="5495823"/>
            <a:ext cx="1066800" cy="113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39869" y="6061718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ENSG,</a:t>
            </a:r>
          </a:p>
          <a:p>
            <a:r>
              <a:rPr lang="fr-FR" dirty="0" smtClean="0"/>
              <a:t>Marne la Vallée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63601" y="6061718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Université</a:t>
            </a:r>
          </a:p>
          <a:p>
            <a:pPr algn="r"/>
            <a:r>
              <a:rPr lang="fr-FR" dirty="0" smtClean="0"/>
              <a:t>d’Ottawa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62" y="2266674"/>
            <a:ext cx="3298135" cy="27659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t="6313" r="33748" b="5166"/>
          <a:stretch/>
        </p:blipFill>
        <p:spPr>
          <a:xfrm>
            <a:off x="6122802" y="2518615"/>
            <a:ext cx="1970732" cy="22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de mesure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téléphone doit être collé au mur</a:t>
            </a:r>
          </a:p>
          <a:p>
            <a:r>
              <a:rPr lang="fr-FR" sz="2400" dirty="0" smtClean="0"/>
              <a:t>Au minimum 15 mesures par bâtiment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5"/>
          <a:stretch/>
        </p:blipFill>
        <p:spPr>
          <a:xfrm>
            <a:off x="1942415" y="2629453"/>
            <a:ext cx="6146508" cy="35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/>
              <a:t>en </a:t>
            </a:r>
            <a:r>
              <a:rPr lang="fr-FR" dirty="0" smtClean="0"/>
              <a:t>laboratoire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types de « bâtiment » distincts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14" y="2803952"/>
            <a:ext cx="5779185" cy="32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/>
              <a:t>en </a:t>
            </a:r>
            <a:r>
              <a:rPr lang="fr-FR" dirty="0" smtClean="0"/>
              <a:t>laboratoire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type :</a:t>
            </a:r>
          </a:p>
          <a:p>
            <a:pPr lvl="1"/>
            <a:r>
              <a:rPr lang="fr-FR" dirty="0" smtClean="0"/>
              <a:t>1 « bâtiment » pour l’apprentissage</a:t>
            </a:r>
          </a:p>
          <a:p>
            <a:pPr lvl="1"/>
            <a:r>
              <a:rPr lang="fr-FR" dirty="0" smtClean="0"/>
              <a:t>2 « bâtiments » à classer</a:t>
            </a:r>
          </a:p>
          <a:p>
            <a:r>
              <a:rPr lang="fr-FR" dirty="0" smtClean="0"/>
              <a:t>Au moins 3 mesures par bâtiment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86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/>
              <a:t>en </a:t>
            </a:r>
            <a:r>
              <a:rPr lang="fr-FR" dirty="0" smtClean="0"/>
              <a:t>laboratoire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51" y="2818060"/>
            <a:ext cx="6602549" cy="240870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5681133" y="3547533"/>
            <a:ext cx="296334" cy="55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316133" y="4123267"/>
            <a:ext cx="296334" cy="55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968067" y="4718763"/>
            <a:ext cx="296334" cy="55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216" y="4191220"/>
            <a:ext cx="148167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7833856" y="3403600"/>
            <a:ext cx="296334" cy="19958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17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en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Trois types de bâtiments :</a:t>
            </a:r>
            <a:endParaRPr lang="fr-FR" dirty="0"/>
          </a:p>
          <a:p>
            <a:pPr lvl="1"/>
            <a:r>
              <a:rPr lang="en-US" dirty="0"/>
              <a:t>Type 1 : </a:t>
            </a:r>
            <a:r>
              <a:rPr lang="en-US" dirty="0" smtClean="0"/>
              <a:t>Bois commercial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2 : </a:t>
            </a:r>
            <a:r>
              <a:rPr lang="en-US" dirty="0" smtClean="0"/>
              <a:t>Masonries</a:t>
            </a:r>
            <a:endParaRPr lang="en-US" dirty="0"/>
          </a:p>
          <a:p>
            <a:pPr lvl="1"/>
            <a:r>
              <a:rPr lang="en-US" dirty="0" smtClean="0"/>
              <a:t>Type </a:t>
            </a:r>
            <a:r>
              <a:rPr lang="en-US" dirty="0"/>
              <a:t>3 : </a:t>
            </a:r>
            <a:r>
              <a:rPr lang="en-US" dirty="0" smtClean="0"/>
              <a:t>Bois </a:t>
            </a:r>
            <a:r>
              <a:rPr lang="fr-FR" dirty="0" smtClean="0"/>
              <a:t>léger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1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en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vérité terrain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019" r="2083" b="2809"/>
          <a:stretch/>
        </p:blipFill>
        <p:spPr>
          <a:xfrm>
            <a:off x="2304364" y="2690978"/>
            <a:ext cx="5868085" cy="34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en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classification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16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276" r="2462" b="3569"/>
          <a:stretch/>
        </p:blipFill>
        <p:spPr>
          <a:xfrm>
            <a:off x="2300573" y="2705651"/>
            <a:ext cx="5875667" cy="34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7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classification en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Grande confusion entre les types</a:t>
            </a:r>
          </a:p>
          <a:p>
            <a:r>
              <a:rPr lang="fr-FR" dirty="0" smtClean="0"/>
              <a:t>Les zones qui fonctionnent bien sont celles qui sont isolées géographiquement</a:t>
            </a:r>
          </a:p>
          <a:p>
            <a:endParaRPr lang="fr-FR" dirty="0"/>
          </a:p>
          <a:p>
            <a:r>
              <a:rPr lang="fr-FR" b="1" dirty="0" smtClean="0"/>
              <a:t>Le champ magnétique n’est pas assez perturbé par la structure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49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Fonctionnement éprouvé :</a:t>
            </a:r>
          </a:p>
          <a:p>
            <a:pPr lvl="1"/>
            <a:r>
              <a:rPr lang="fr-FR" dirty="0" smtClean="0"/>
              <a:t>Application Android</a:t>
            </a:r>
          </a:p>
          <a:p>
            <a:pPr lvl="1"/>
            <a:r>
              <a:rPr lang="fr-FR" dirty="0" smtClean="0"/>
              <a:t>Script R</a:t>
            </a:r>
          </a:p>
          <a:p>
            <a:r>
              <a:rPr lang="fr-FR" dirty="0" smtClean="0"/>
              <a:t>La classification ne fonctionne pas en pratique</a:t>
            </a:r>
          </a:p>
          <a:p>
            <a:r>
              <a:rPr lang="fr-FR" dirty="0" smtClean="0"/>
              <a:t>Amélioration possible :</a:t>
            </a:r>
          </a:p>
          <a:p>
            <a:pPr lvl="1"/>
            <a:r>
              <a:rPr lang="fr-FR" dirty="0" smtClean="0"/>
              <a:t>Mesurer et soustraire le champ magnétique dû à l’environnement</a:t>
            </a:r>
          </a:p>
          <a:p>
            <a:pPr lvl="1"/>
            <a:r>
              <a:rPr lang="fr-FR" dirty="0" smtClean="0"/>
              <a:t>Autre magnétomètre ?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8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vie 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 SDK pour Android</a:t>
            </a:r>
          </a:p>
          <a:p>
            <a:r>
              <a:rPr lang="fr-FR" dirty="0" smtClean="0"/>
              <a:t>Approfondissement de Java</a:t>
            </a:r>
          </a:p>
          <a:p>
            <a:r>
              <a:rPr lang="fr-FR" dirty="0" smtClean="0"/>
              <a:t>Apprentissage de R</a:t>
            </a:r>
          </a:p>
          <a:p>
            <a:r>
              <a:rPr lang="fr-FR" dirty="0" smtClean="0"/>
              <a:t>Recherche universitaire</a:t>
            </a:r>
          </a:p>
          <a:p>
            <a:r>
              <a:rPr lang="fr-FR" dirty="0" smtClean="0"/>
              <a:t>Pays étranger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45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L’application Android</a:t>
            </a:r>
          </a:p>
          <a:p>
            <a:r>
              <a:rPr lang="fr-FR" dirty="0" smtClean="0"/>
              <a:t>Le script R</a:t>
            </a:r>
          </a:p>
          <a:p>
            <a:r>
              <a:rPr lang="fr-FR" dirty="0" smtClean="0"/>
              <a:t>Test en laboratoire</a:t>
            </a:r>
          </a:p>
          <a:p>
            <a:r>
              <a:rPr lang="fr-FR" dirty="0" smtClean="0"/>
              <a:t>La classification en pratique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32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2176"/>
          </a:xfrm>
        </p:spPr>
        <p:txBody>
          <a:bodyPr/>
          <a:lstStyle/>
          <a:p>
            <a:r>
              <a:rPr lang="fr-FR" dirty="0" smtClean="0"/>
              <a:t>Merci de votre attention !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0868" y="6095016"/>
            <a:ext cx="8852599" cy="682176"/>
          </a:xfrm>
        </p:spPr>
        <p:txBody>
          <a:bodyPr/>
          <a:lstStyle/>
          <a:p>
            <a:pPr defTabSz="846138"/>
            <a:r>
              <a:rPr lang="fr-FR" dirty="0" smtClean="0"/>
              <a:t>	Masques,			Parlement du Canada		</a:t>
            </a:r>
            <a:r>
              <a:rPr lang="fr-FR" dirty="0" smtClean="0"/>
              <a:t>Totem </a:t>
            </a:r>
            <a:r>
              <a:rPr lang="fr-FR" dirty="0"/>
              <a:t>et </a:t>
            </a:r>
            <a:r>
              <a:rPr lang="fr-FR" dirty="0" smtClean="0"/>
              <a:t>Pirogue,</a:t>
            </a:r>
            <a:endParaRPr lang="fr-FR" dirty="0"/>
          </a:p>
          <a:p>
            <a:pPr defTabSz="846138"/>
            <a:r>
              <a:rPr lang="fr-FR" dirty="0"/>
              <a:t>	</a:t>
            </a:r>
            <a:r>
              <a:rPr lang="fr-FR" dirty="0" smtClean="0"/>
              <a:t>Musée canadien de l’histoire		et Canal Rideau, Ottawa		Musée </a:t>
            </a:r>
            <a:r>
              <a:rPr lang="fr-FR" dirty="0"/>
              <a:t>canadien de </a:t>
            </a:r>
            <a:r>
              <a:rPr lang="fr-FR" dirty="0" smtClean="0"/>
              <a:t>l'histoire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9" b="21785"/>
          <a:stretch/>
        </p:blipFill>
        <p:spPr>
          <a:xfrm>
            <a:off x="4641123" y="1306076"/>
            <a:ext cx="4502878" cy="474303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8" y="1306277"/>
            <a:ext cx="2710742" cy="21366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346" r="9091" b="2650"/>
          <a:stretch/>
        </p:blipFill>
        <p:spPr>
          <a:xfrm>
            <a:off x="2891610" y="1306070"/>
            <a:ext cx="2940878" cy="21419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r="19007"/>
          <a:stretch/>
        </p:blipFill>
        <p:spPr>
          <a:xfrm>
            <a:off x="2796525" y="3434232"/>
            <a:ext cx="3034604" cy="265208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6"/>
          <a:stretch/>
        </p:blipFill>
        <p:spPr>
          <a:xfrm>
            <a:off x="180868" y="3434232"/>
            <a:ext cx="3054698" cy="26520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"/>
          <a:stretch/>
        </p:blipFill>
        <p:spPr>
          <a:xfrm>
            <a:off x="5831129" y="3667248"/>
            <a:ext cx="3312871" cy="24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Risque sismique au Canada</a:t>
            </a:r>
          </a:p>
          <a:p>
            <a:pPr lvl="1"/>
            <a:r>
              <a:rPr lang="fr-FR" dirty="0" smtClean="0"/>
              <a:t>Outil pour simuler les dégâts</a:t>
            </a:r>
          </a:p>
          <a:p>
            <a:pPr lvl="1"/>
            <a:r>
              <a:rPr lang="fr-FR" dirty="0" smtClean="0"/>
              <a:t>Types des structures ?</a:t>
            </a:r>
          </a:p>
          <a:p>
            <a:endParaRPr lang="fr-FR" dirty="0"/>
          </a:p>
          <a:p>
            <a:r>
              <a:rPr lang="fr-FR" dirty="0" smtClean="0"/>
              <a:t>But : simplifier l’indentification du type des structures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00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/>
            <a:r>
              <a:rPr lang="fr-FR" dirty="0"/>
              <a:t>Application </a:t>
            </a:r>
            <a:r>
              <a:rPr lang="fr-FR" dirty="0" smtClean="0"/>
              <a:t>Android :</a:t>
            </a:r>
            <a:endParaRPr lang="fr-FR" dirty="0"/>
          </a:p>
          <a:p>
            <a:pPr lvl="1"/>
            <a:r>
              <a:rPr lang="fr-FR" dirty="0" smtClean="0"/>
              <a:t>Enregistrement des données</a:t>
            </a:r>
          </a:p>
          <a:p>
            <a:pPr lvl="1"/>
            <a:r>
              <a:rPr lang="fr-FR" dirty="0" smtClean="0"/>
              <a:t>Mesure = champ magnétique et position GPS</a:t>
            </a:r>
          </a:p>
          <a:p>
            <a:pPr lvl="1"/>
            <a:r>
              <a:rPr lang="fr-FR" dirty="0" smtClean="0"/>
              <a:t>Mesures groupées par bâtiment</a:t>
            </a:r>
            <a:endParaRPr lang="fr-FR" dirty="0"/>
          </a:p>
          <a:p>
            <a:pPr marL="342900" lvl="1" indent="-342900"/>
            <a:r>
              <a:rPr lang="fr-FR" dirty="0"/>
              <a:t>Script </a:t>
            </a:r>
            <a:r>
              <a:rPr lang="fr-FR" dirty="0" smtClean="0"/>
              <a:t>R :</a:t>
            </a:r>
            <a:endParaRPr lang="fr-FR" dirty="0"/>
          </a:p>
          <a:p>
            <a:pPr lvl="1"/>
            <a:r>
              <a:rPr lang="fr-FR" dirty="0" smtClean="0"/>
              <a:t>Traitement des données</a:t>
            </a:r>
          </a:p>
          <a:p>
            <a:pPr lvl="1"/>
            <a:r>
              <a:rPr lang="fr-FR" dirty="0" smtClean="0"/>
              <a:t>Visualisation sous logiciel SIG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42415" y="6140135"/>
            <a:ext cx="5716488" cy="365125"/>
          </a:xfrm>
        </p:spPr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4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l’API Android</a:t>
            </a:r>
          </a:p>
          <a:p>
            <a:pPr lvl="1"/>
            <a:r>
              <a:rPr lang="fr-FR" dirty="0" smtClean="0"/>
              <a:t>Pour le champ magnétique</a:t>
            </a:r>
          </a:p>
          <a:p>
            <a:pPr lvl="1"/>
            <a:r>
              <a:rPr lang="fr-FR" dirty="0" smtClean="0"/>
              <a:t>Pour la position GPS</a:t>
            </a:r>
          </a:p>
          <a:p>
            <a:r>
              <a:rPr lang="fr-FR" dirty="0" smtClean="0"/>
              <a:t>Nouvelle position = Prise de mesure</a:t>
            </a:r>
          </a:p>
          <a:p>
            <a:r>
              <a:rPr lang="fr-FR" dirty="0" smtClean="0"/>
              <a:t>Exportation au format JSON via email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1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L’application 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Écueil : changement de référentiel</a:t>
            </a:r>
          </a:p>
          <a:p>
            <a:pPr lvl="1"/>
            <a:r>
              <a:rPr lang="fr-FR" dirty="0" smtClean="0"/>
              <a:t>Ref. Téléphone =&gt; Ref. Terrestre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80" y="3301502"/>
            <a:ext cx="1523255" cy="2609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01502"/>
            <a:ext cx="3094341" cy="2615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20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L’application </a:t>
            </a:r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Écueil : </a:t>
            </a:r>
            <a:r>
              <a:rPr lang="fr-FR" dirty="0" smtClean="0"/>
              <a:t>précision des mesures</a:t>
            </a:r>
          </a:p>
          <a:p>
            <a:pPr lvl="1"/>
            <a:r>
              <a:rPr lang="fr-FR" dirty="0" smtClean="0"/>
              <a:t>4 niveaux de précision</a:t>
            </a:r>
          </a:p>
          <a:p>
            <a:pPr lvl="1"/>
            <a:r>
              <a:rPr lang="fr-FR" dirty="0" smtClean="0"/>
              <a:t>Stopper l’enregistrement lors des dégradations de la précision</a:t>
            </a:r>
          </a:p>
          <a:p>
            <a:pPr lvl="1"/>
            <a:r>
              <a:rPr lang="fr-FR" dirty="0" smtClean="0"/>
              <a:t>Effectuer</a:t>
            </a:r>
            <a:br>
              <a:rPr lang="fr-FR" dirty="0" smtClean="0"/>
            </a:br>
            <a:r>
              <a:rPr lang="fr-FR" dirty="0" smtClean="0"/>
              <a:t>l’étalonnage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90" y="4021667"/>
            <a:ext cx="3779110" cy="188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73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script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du fichier JSON</a:t>
            </a:r>
          </a:p>
          <a:p>
            <a:r>
              <a:rPr lang="fr-FR" dirty="0" smtClean="0"/>
              <a:t>Création d’une carte interpolée</a:t>
            </a:r>
          </a:p>
          <a:p>
            <a:r>
              <a:rPr lang="fr-FR" dirty="0" smtClean="0"/>
              <a:t>Classification des bâtiments</a:t>
            </a:r>
          </a:p>
          <a:p>
            <a:r>
              <a:rPr lang="fr-FR" dirty="0" smtClean="0"/>
              <a:t>Génération d’un projet avec toutes les couches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96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3"/>
          <a:stretch/>
        </p:blipFill>
        <p:spPr>
          <a:xfrm>
            <a:off x="6119446" y="1286646"/>
            <a:ext cx="2856947" cy="48484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de mesure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Formulaire de mesure</a:t>
            </a:r>
          </a:p>
          <a:p>
            <a:pPr lvl="1"/>
            <a:r>
              <a:rPr lang="fr-FR" dirty="0" smtClean="0"/>
              <a:t>Identifier le bâtiment</a:t>
            </a:r>
          </a:p>
          <a:p>
            <a:pPr lvl="1"/>
            <a:r>
              <a:rPr lang="fr-FR" dirty="0" smtClean="0"/>
              <a:t>Définir le type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15/09/2015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Stage Pluridisciplinaire – SASYAN Valentin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90D7-32E9-4E67-A385-225C680E032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8" r="55331" b="59987"/>
          <a:stretch/>
        </p:blipFill>
        <p:spPr>
          <a:xfrm>
            <a:off x="7104186" y="1285927"/>
            <a:ext cx="291402" cy="362003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1942415" y="3647551"/>
            <a:ext cx="6591985" cy="225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Lancer l’enregistrement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18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49.7|2.7"/>
</p:tagLst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</TotalTime>
  <Words>487</Words>
  <Application>Microsoft Office PowerPoint</Application>
  <PresentationFormat>Affichage à l'écran (4:3)</PresentationFormat>
  <Paragraphs>156</Paragraphs>
  <Slides>20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Brin</vt:lpstr>
      <vt:lpstr>MagneticDB: Classification of building structures</vt:lpstr>
      <vt:lpstr>PLAN</vt:lpstr>
      <vt:lpstr>Contexte</vt:lpstr>
      <vt:lpstr>Cahier des charges</vt:lpstr>
      <vt:lpstr>L’application Android</vt:lpstr>
      <vt:lpstr>L’application Android</vt:lpstr>
      <vt:lpstr>L’application Android</vt:lpstr>
      <vt:lpstr>Le script R</vt:lpstr>
      <vt:lpstr>Protocole de mesure</vt:lpstr>
      <vt:lpstr>Protocole de mesure</vt:lpstr>
      <vt:lpstr>Test en laboratoire</vt:lpstr>
      <vt:lpstr>Test en laboratoire</vt:lpstr>
      <vt:lpstr>Test en laboratoire</vt:lpstr>
      <vt:lpstr>La classification en pratique</vt:lpstr>
      <vt:lpstr>La classification en pratique</vt:lpstr>
      <vt:lpstr>La classification en pratique</vt:lpstr>
      <vt:lpstr>La classification en pratique</vt:lpstr>
      <vt:lpstr>Conclusion : projet</vt:lpstr>
      <vt:lpstr>Conclusion : vie personnelle</vt:lpstr>
      <vt:lpstr>Merci de votre attention !</vt:lpstr>
    </vt:vector>
  </TitlesOfParts>
  <Company>ENSG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MagneticDB: Classification of building structures</dc:title>
  <dc:creator>Valentin Sasyan</dc:creator>
  <cp:lastModifiedBy>Valentin Sasyan</cp:lastModifiedBy>
  <cp:revision>183</cp:revision>
  <dcterms:created xsi:type="dcterms:W3CDTF">2015-09-14T07:44:46Z</dcterms:created>
  <dcterms:modified xsi:type="dcterms:W3CDTF">2015-09-15T10:41:13Z</dcterms:modified>
</cp:coreProperties>
</file>