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13D7-7D92-4120-9B29-AD77A20905B8}" type="datetimeFigureOut">
              <a:rPr lang="fr-FR" smtClean="0"/>
              <a:pPr/>
              <a:t>11/02/2015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D279-BF1E-4E53-BB73-A679A3CA819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267744" y="1052736"/>
            <a:ext cx="2520280" cy="576063"/>
            <a:chOff x="1808693" y="836709"/>
            <a:chExt cx="675075" cy="5046124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1808693" y="836709"/>
              <a:ext cx="675075" cy="50461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835696" y="908721"/>
              <a:ext cx="648072" cy="2488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Explorer le JSON</a:t>
              </a:r>
              <a:endParaRPr lang="fr-FR" sz="2400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724128" y="620688"/>
            <a:ext cx="2844827" cy="1080120"/>
            <a:chOff x="1796922" y="836712"/>
            <a:chExt cx="686846" cy="4358533"/>
          </a:xfrm>
        </p:grpSpPr>
        <p:sp>
          <p:nvSpPr>
            <p:cNvPr id="8" name="Rectangle à coins arrondis 7"/>
            <p:cNvSpPr/>
            <p:nvPr/>
          </p:nvSpPr>
          <p:spPr>
            <a:xfrm>
              <a:off x="1796922" y="836712"/>
              <a:ext cx="606836" cy="435853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1835696" y="908720"/>
              <a:ext cx="648072" cy="1397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Commencer les tests de </a:t>
              </a:r>
              <a:r>
                <a:rPr lang="fr-FR" sz="2400" dirty="0" err="1" smtClean="0"/>
                <a:t>Parsing</a:t>
              </a:r>
              <a:r>
                <a:rPr lang="fr-FR" sz="2400" dirty="0" smtClean="0"/>
                <a:t> </a:t>
              </a:r>
              <a:endParaRPr lang="fr-FR" sz="2400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339752" y="2636912"/>
            <a:ext cx="2304256" cy="576064"/>
            <a:chOff x="1619672" y="836712"/>
            <a:chExt cx="864096" cy="864096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1619672" y="836712"/>
              <a:ext cx="864096" cy="86409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1752610" y="900719"/>
              <a:ext cx="648072" cy="426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Faire la base</a:t>
              </a:r>
              <a:endParaRPr lang="fr-FR" sz="2400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5868144" y="2420888"/>
            <a:ext cx="3024336" cy="936104"/>
            <a:chOff x="1648799" y="900719"/>
            <a:chExt cx="834969" cy="608067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648799" y="900719"/>
              <a:ext cx="728171" cy="60806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668217" y="908720"/>
              <a:ext cx="815551" cy="205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Commencer le PHP pour l’API BDD-JS</a:t>
              </a:r>
              <a:endParaRPr lang="fr-FR" sz="2400" dirty="0"/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2123728" y="3717032"/>
            <a:ext cx="3096344" cy="936104"/>
            <a:chOff x="1619672" y="836712"/>
            <a:chExt cx="864096" cy="86409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1619672" y="836712"/>
              <a:ext cx="864096" cy="86409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1672576" y="908720"/>
              <a:ext cx="811192" cy="240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Explorer </a:t>
              </a:r>
              <a:r>
                <a:rPr lang="fr-FR" sz="2400" dirty="0" err="1" smtClean="0"/>
                <a:t>Wikipédia</a:t>
              </a:r>
              <a:r>
                <a:rPr lang="fr-FR" sz="2400" dirty="0" smtClean="0"/>
                <a:t> - Faisabilité</a:t>
              </a:r>
              <a:endParaRPr lang="fr-FR" sz="2400" dirty="0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2339752" y="5373216"/>
            <a:ext cx="2640999" cy="504056"/>
            <a:chOff x="1650305" y="1007179"/>
            <a:chExt cx="611190" cy="493769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1650305" y="1007179"/>
              <a:ext cx="611190" cy="49376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650305" y="1007180"/>
              <a:ext cx="584968" cy="26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/>
                <a:t>Explorer le </a:t>
              </a:r>
              <a:r>
                <a:rPr lang="fr-FR" sz="2400" dirty="0" err="1" smtClean="0"/>
                <a:t>Viewer</a:t>
              </a:r>
              <a:endParaRPr lang="fr-FR" sz="2400" dirty="0"/>
            </a:p>
          </p:txBody>
        </p:sp>
      </p:grpSp>
      <p:cxnSp>
        <p:nvCxnSpPr>
          <p:cNvPr id="25" name="Connecteur droit 24"/>
          <p:cNvCxnSpPr>
            <a:stCxn id="5" idx="3"/>
            <a:endCxn id="8" idx="1"/>
          </p:cNvCxnSpPr>
          <p:nvPr/>
        </p:nvCxnSpPr>
        <p:spPr>
          <a:xfrm flipV="1">
            <a:off x="4788024" y="1160748"/>
            <a:ext cx="936104" cy="4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>
            <a:stCxn id="11" idx="3"/>
            <a:endCxn id="14" idx="1"/>
          </p:cNvCxnSpPr>
          <p:nvPr/>
        </p:nvCxnSpPr>
        <p:spPr>
          <a:xfrm flipV="1">
            <a:off x="4644008" y="2888940"/>
            <a:ext cx="122413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39552" y="3356992"/>
            <a:ext cx="144016" cy="1440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28" idx="1"/>
            <a:endCxn id="4" idx="1"/>
          </p:cNvCxnSpPr>
          <p:nvPr/>
        </p:nvCxnSpPr>
        <p:spPr>
          <a:xfrm flipV="1">
            <a:off x="560643" y="1340768"/>
            <a:ext cx="1707101" cy="2037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8" idx="6"/>
            <a:endCxn id="11" idx="1"/>
          </p:cNvCxnSpPr>
          <p:nvPr/>
        </p:nvCxnSpPr>
        <p:spPr>
          <a:xfrm flipV="1">
            <a:off x="683568" y="2924944"/>
            <a:ext cx="165618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8" idx="5"/>
            <a:endCxn id="17" idx="1"/>
          </p:cNvCxnSpPr>
          <p:nvPr/>
        </p:nvCxnSpPr>
        <p:spPr>
          <a:xfrm>
            <a:off x="662477" y="3479917"/>
            <a:ext cx="1461251" cy="70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8" idx="4"/>
          </p:cNvCxnSpPr>
          <p:nvPr/>
        </p:nvCxnSpPr>
        <p:spPr>
          <a:xfrm>
            <a:off x="611560" y="3501008"/>
            <a:ext cx="1728192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Adélaïde Lorieux</dc:creator>
  <cp:lastModifiedBy>Adélaïde Lorieux</cp:lastModifiedBy>
  <cp:revision>2</cp:revision>
  <dcterms:created xsi:type="dcterms:W3CDTF">2015-02-11T11:27:18Z</dcterms:created>
  <dcterms:modified xsi:type="dcterms:W3CDTF">2015-02-11T12:42:38Z</dcterms:modified>
</cp:coreProperties>
</file>