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62" r:id="rId3"/>
    <p:sldId id="263" r:id="rId4"/>
    <p:sldId id="264" r:id="rId5"/>
    <p:sldId id="260" r:id="rId6"/>
    <p:sldId id="257" r:id="rId7"/>
    <p:sldId id="280" r:id="rId8"/>
    <p:sldId id="265" r:id="rId9"/>
    <p:sldId id="258" r:id="rId10"/>
    <p:sldId id="266" r:id="rId11"/>
    <p:sldId id="275" r:id="rId12"/>
    <p:sldId id="272" r:id="rId13"/>
    <p:sldId id="273" r:id="rId14"/>
    <p:sldId id="270" r:id="rId15"/>
    <p:sldId id="271" r:id="rId16"/>
    <p:sldId id="259" r:id="rId17"/>
    <p:sldId id="261" r:id="rId18"/>
    <p:sldId id="278" r:id="rId19"/>
    <p:sldId id="276" r:id="rId20"/>
    <p:sldId id="281" r:id="rId21"/>
    <p:sldId id="277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élaïde Lorieux" initials="AL" lastIdx="1" clrIdx="0">
    <p:extLst>
      <p:ext uri="{19B8F6BF-5375-455C-9EA6-DF929625EA0E}">
        <p15:presenceInfo xmlns:p15="http://schemas.microsoft.com/office/powerpoint/2012/main" userId="Adélaïde Lorieu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24T09:39:14.49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65B14-8EEE-40F8-AECD-76AA10F650D0}" type="datetimeFigureOut">
              <a:rPr lang="fr-FR" smtClean="0"/>
              <a:t>24/03/2015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6FF15-C527-4C13-8D98-103B16524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32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6FF15-C527-4C13-8D98-103B165244E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20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2A5E-2C2D-4730-A0DC-36D23169D505}" type="datetime1">
              <a:rPr lang="fr-FR" smtClean="0"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8321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4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8B6-3CCF-4945-A023-4EB6CADC4FEB}" type="datetime1">
              <a:rPr lang="fr-FR" smtClean="0"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33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0F25-F9E1-4802-AA51-05146C9F27D7}" type="datetime1">
              <a:rPr lang="fr-FR" smtClean="0"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04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1836-D928-4B7D-92D3-683929B21F4C}" type="datetime1">
              <a:rPr lang="fr-FR" smtClean="0"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6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0987-7424-4519-AAB9-D04DA4C44999}" type="datetime1">
              <a:rPr lang="fr-FR" smtClean="0"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66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7D8B-9E39-45F8-9A0F-9DE54A6E8D27}" type="datetime1">
              <a:rPr lang="fr-FR" smtClean="0"/>
              <a:t>24/03/2015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43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780B-52CF-45E4-883F-163B65148345}" type="datetime1">
              <a:rPr lang="fr-FR" smtClean="0"/>
              <a:t>24/03/2015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98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E626-5BC5-4F25-AD61-B6D59C5F597D}" type="datetime1">
              <a:rPr lang="fr-FR" smtClean="0"/>
              <a:t>24/03/2015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18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7B7E-9B45-4B0E-97FC-CA0B2D6A6930}" type="datetime1">
              <a:rPr lang="fr-FR" smtClean="0"/>
              <a:t>24/03/2015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04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8C33F01-61E9-4780-81F7-B9159C462FFC}" type="datetime1">
              <a:rPr lang="fr-FR" smtClean="0"/>
              <a:t>24/03/2015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8376A3-3259-4EA9-BB39-D4B35B93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63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576C-D82C-4BD2-9434-A3563205E81E}" type="datetime1">
              <a:rPr lang="fr-FR" smtClean="0"/>
              <a:t>24/03/2015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70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C4DAF9-7271-45F4-895A-EE8398A8208E}" type="datetime1">
              <a:rPr lang="fr-FR" smtClean="0"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8376A3-3259-4EA9-BB39-D4B35B93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54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78853"/>
            <a:ext cx="9144000" cy="1790700"/>
          </a:xfrm>
        </p:spPr>
        <p:txBody>
          <a:bodyPr>
            <a:normAutofit fontScale="90000"/>
          </a:bodyPr>
          <a:lstStyle/>
          <a:p>
            <a:r>
              <a:rPr lang="fr-FR" sz="7200" dirty="0">
                <a:solidFill>
                  <a:schemeClr val="accent6">
                    <a:lumMod val="75000"/>
                  </a:schemeClr>
                </a:solidFill>
              </a:rPr>
              <a:t>Projet CICEROW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789024"/>
            <a:ext cx="9144000" cy="1405513"/>
          </a:xfrm>
        </p:spPr>
        <p:txBody>
          <a:bodyPr lIns="252000" rIns="25200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2800" b="1" i="1" dirty="0"/>
              <a:t>C</a:t>
            </a:r>
            <a:r>
              <a:rPr lang="fr-FR" sz="2800" i="1" dirty="0"/>
              <a:t>artographie </a:t>
            </a:r>
            <a:r>
              <a:rPr lang="fr-FR" sz="2800" b="1" i="1" dirty="0"/>
              <a:t>I</a:t>
            </a:r>
            <a:r>
              <a:rPr lang="fr-FR" sz="2800" i="1" dirty="0"/>
              <a:t>nformatique et </a:t>
            </a:r>
            <a:r>
              <a:rPr lang="fr-FR" sz="2800" b="1" i="1" dirty="0"/>
              <a:t>C</a:t>
            </a:r>
            <a:r>
              <a:rPr lang="fr-FR" sz="2800" i="1" dirty="0"/>
              <a:t>hronologie </a:t>
            </a:r>
            <a:endParaRPr lang="fr-FR" sz="2800" i="1" dirty="0" smtClean="0"/>
          </a:p>
          <a:p>
            <a:pPr algn="ctr">
              <a:spcBef>
                <a:spcPts val="0"/>
              </a:spcBef>
            </a:pPr>
            <a:r>
              <a:rPr lang="fr-FR" sz="2800" i="1" dirty="0" smtClean="0"/>
              <a:t>d’</a:t>
            </a:r>
            <a:r>
              <a:rPr lang="fr-FR" sz="2800" b="1" i="1" dirty="0" smtClean="0"/>
              <a:t>E</a:t>
            </a:r>
            <a:r>
              <a:rPr lang="fr-FR" sz="2800" i="1" dirty="0" smtClean="0"/>
              <a:t>vénements </a:t>
            </a:r>
            <a:r>
              <a:rPr lang="fr-FR" sz="2800" b="1" i="1" dirty="0"/>
              <a:t>R</a:t>
            </a:r>
            <a:r>
              <a:rPr lang="fr-FR" sz="2800" i="1" dirty="0"/>
              <a:t>eliés </a:t>
            </a:r>
            <a:r>
              <a:rPr lang="fr-FR" sz="2800" b="1" i="1" dirty="0"/>
              <a:t>O</a:t>
            </a:r>
            <a:r>
              <a:rPr lang="fr-FR" sz="2800" i="1" dirty="0"/>
              <a:t>btenus via </a:t>
            </a:r>
            <a:r>
              <a:rPr lang="fr-FR" sz="2800" b="1" i="1" dirty="0"/>
              <a:t>W</a:t>
            </a:r>
            <a:r>
              <a:rPr lang="fr-FR" sz="2800" i="1" dirty="0"/>
              <a:t>ikipédia</a:t>
            </a:r>
            <a:endParaRPr lang="fr-FR" sz="2800" dirty="0"/>
          </a:p>
          <a:p>
            <a:endParaRPr lang="fr-FR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67" y="2764257"/>
            <a:ext cx="4093743" cy="409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82388" y="4899546"/>
            <a:ext cx="2197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Simon Fabry</a:t>
            </a:r>
          </a:p>
          <a:p>
            <a:r>
              <a:rPr lang="fr-FR" dirty="0" smtClean="0"/>
              <a:t>Manon Girard</a:t>
            </a:r>
          </a:p>
          <a:p>
            <a:r>
              <a:rPr lang="fr-FR" dirty="0" smtClean="0"/>
              <a:t>Adélaïde Lorieux</a:t>
            </a:r>
          </a:p>
          <a:p>
            <a:r>
              <a:rPr lang="fr-FR" dirty="0" smtClean="0"/>
              <a:t>Valentin Sasyan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7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5" name="Picture 3" descr="editer por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9" y="734059"/>
            <a:ext cx="7037482" cy="533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C:\Users\Valentin\AppData\Local\Microsoft\Windows\INetCache\Content.Word\Application__UseCase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82" y="391730"/>
            <a:ext cx="6341660" cy="57907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11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080681" y="736979"/>
            <a:ext cx="3029803" cy="27295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35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 descr="C:\Users\Valentin\AppData\Local\Microsoft\Windows\INetCache\Content.Word\Diagramme de séquence__Collaboration5__Interaction1__Viewer pour afficher carte automatique_carte enregistrée_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86" y="467577"/>
            <a:ext cx="7203573" cy="5783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0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13</a:t>
            </a:fld>
            <a:endParaRPr lang="fr-FR"/>
          </a:p>
        </p:txBody>
      </p:sp>
      <p:pic>
        <p:nvPicPr>
          <p:cNvPr id="5" name="Picture 2" descr="b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85" y="631210"/>
            <a:ext cx="8062057" cy="522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8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85" y="728207"/>
            <a:ext cx="6674437" cy="503170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0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1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16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2" y="586768"/>
            <a:ext cx="7960961" cy="521353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42938" y="5929313"/>
            <a:ext cx="568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Gantt des tâches réalisées au 24/03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6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1277" y="477245"/>
            <a:ext cx="8366760" cy="528330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17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65835" y="5925504"/>
            <a:ext cx="568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Pert des tâches à effectuer</a:t>
            </a:r>
          </a:p>
        </p:txBody>
      </p:sp>
    </p:spTree>
    <p:extLst>
      <p:ext uri="{BB962C8B-B14F-4D97-AF65-F5344CB8AC3E}">
        <p14:creationId xmlns:p14="http://schemas.microsoft.com/office/powerpoint/2010/main" val="27395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18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3" y="1255042"/>
            <a:ext cx="8672876" cy="430262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" y="5639395"/>
            <a:ext cx="568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Gantt prévisionnel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8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r>
              <a:rPr lang="fr-FR" sz="3600" dirty="0" smtClean="0"/>
              <a:t>Merci de votre attention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5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83063"/>
          </a:xfrm>
        </p:spPr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7" y="1273691"/>
            <a:ext cx="3187630" cy="144762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4" y="2923547"/>
            <a:ext cx="2982395" cy="1416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7" y="4542218"/>
            <a:ext cx="3162381" cy="166412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2</a:t>
            </a:fld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3463235" y="3117602"/>
            <a:ext cx="750627" cy="53226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64"/>
          <a:stretch/>
        </p:blipFill>
        <p:spPr>
          <a:xfrm>
            <a:off x="4298686" y="1997504"/>
            <a:ext cx="4788162" cy="30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20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r>
              <a:rPr lang="fr-FR" sz="3600" dirty="0" smtClean="0"/>
              <a:t>Et maintenant la démonstration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965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610"/>
            <a:ext cx="10185845" cy="526400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8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5738" indent="-185738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dirty="0" smtClean="0"/>
              <a:t>Créer </a:t>
            </a:r>
            <a:r>
              <a:rPr lang="fr-FR" b="1" dirty="0"/>
              <a:t>un modèle de données à stocker</a:t>
            </a:r>
            <a:endParaRPr lang="fr-FR" dirty="0"/>
          </a:p>
          <a:p>
            <a:pPr marL="185738" indent="-185738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dirty="0" smtClean="0"/>
              <a:t>Permettre </a:t>
            </a:r>
            <a:r>
              <a:rPr lang="fr-FR" b="1" dirty="0"/>
              <a:t>la visualisation des données avec un </a:t>
            </a:r>
            <a:r>
              <a:rPr lang="fr-FR" b="1" dirty="0" err="1"/>
              <a:t>viewer</a:t>
            </a:r>
            <a:r>
              <a:rPr lang="fr-FR" b="1" dirty="0"/>
              <a:t> et une frise chronologique</a:t>
            </a:r>
            <a:endParaRPr lang="fr-FR" dirty="0"/>
          </a:p>
          <a:p>
            <a:pPr marL="185738" indent="-185738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dirty="0" smtClean="0"/>
              <a:t>Créer </a:t>
            </a:r>
            <a:r>
              <a:rPr lang="fr-FR" b="1" dirty="0"/>
              <a:t>un « aspirateur » de données</a:t>
            </a:r>
            <a:endParaRPr lang="fr-FR" dirty="0"/>
          </a:p>
          <a:p>
            <a:pPr marL="185738" indent="-185738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dirty="0" smtClean="0"/>
              <a:t>Créer </a:t>
            </a:r>
            <a:r>
              <a:rPr lang="fr-FR" b="1" dirty="0"/>
              <a:t>une interface de personnalisation de la carte</a:t>
            </a:r>
            <a:endParaRPr lang="fr-FR" dirty="0"/>
          </a:p>
          <a:p>
            <a:pPr marL="185738" indent="-185738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dirty="0" smtClean="0"/>
              <a:t>Optionnel</a:t>
            </a:r>
            <a:r>
              <a:rPr lang="fr-FR" b="1" dirty="0"/>
              <a:t> : descendre en granularité dans </a:t>
            </a:r>
            <a:r>
              <a:rPr lang="fr-FR" b="1" dirty="0" smtClean="0"/>
              <a:t>l'aspirateur</a:t>
            </a:r>
          </a:p>
          <a:p>
            <a:pPr marL="185738" indent="-185738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dirty="0" smtClean="0"/>
              <a:t>Tests unitaires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1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proposée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dirty="0"/>
              <a:t>Langages de programmation  utilisés: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PHP </a:t>
            </a:r>
            <a:r>
              <a:rPr lang="fr-FR" dirty="0"/>
              <a:t>avec du JavaScript côté client</a:t>
            </a:r>
          </a:p>
          <a:p>
            <a:pPr marL="0" indent="0">
              <a:buNone/>
            </a:pPr>
            <a:r>
              <a:rPr lang="fr-FR" dirty="0"/>
              <a:t>Développement de la Base de données avec </a:t>
            </a:r>
            <a:r>
              <a:rPr lang="fr-FR" dirty="0" err="1"/>
              <a:t>mysql</a:t>
            </a:r>
            <a:r>
              <a:rPr lang="fr-FR" dirty="0"/>
              <a:t> et du PHP orienté objet</a:t>
            </a:r>
          </a:p>
          <a:p>
            <a:endParaRPr lang="fr-FR" dirty="0" smtClean="0"/>
          </a:p>
          <a:p>
            <a:pPr marL="271463" indent="-271463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dirty="0" smtClean="0"/>
              <a:t>Système de </a:t>
            </a:r>
            <a:r>
              <a:rPr lang="fr-FR" b="1" dirty="0" err="1" smtClean="0"/>
              <a:t>versionnement</a:t>
            </a:r>
            <a:endParaRPr lang="fr-FR" b="1" dirty="0" smtClean="0"/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8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C:\Users\Valentin\AppData\Local\Microsoft\Windows\INetCache\Content.Word\Application__UseCase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82" y="391730"/>
            <a:ext cx="6341660" cy="57907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258101" y="4189863"/>
            <a:ext cx="2442950" cy="696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88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2" y="1409902"/>
            <a:ext cx="8004576" cy="36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èche droite 11"/>
          <p:cNvSpPr/>
          <p:nvPr/>
        </p:nvSpPr>
        <p:spPr>
          <a:xfrm>
            <a:off x="2240923" y="4365067"/>
            <a:ext cx="4767598" cy="525887"/>
          </a:xfrm>
          <a:prstGeom prst="rightArrow">
            <a:avLst/>
          </a:prstGeom>
          <a:gradFill flip="none" rotWithShape="1">
            <a:gsLst>
              <a:gs pos="98000">
                <a:schemeClr val="accent1">
                  <a:lumMod val="20000"/>
                  <a:lumOff val="80000"/>
                </a:schemeClr>
              </a:gs>
              <a:gs pos="0">
                <a:schemeClr val="accent6">
                  <a:lumMod val="45000"/>
                  <a:lumOff val="55000"/>
                </a:schemeClr>
              </a:gs>
            </a:gsLst>
            <a:lin ang="0" scaled="0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2188201" y="2448365"/>
            <a:ext cx="4767598" cy="525887"/>
          </a:xfrm>
          <a:prstGeom prst="rightArrow">
            <a:avLst/>
          </a:prstGeom>
          <a:gradFill flip="none" rotWithShape="1">
            <a:gsLst>
              <a:gs pos="98000">
                <a:schemeClr val="accent1">
                  <a:lumMod val="20000"/>
                  <a:lumOff val="80000"/>
                </a:schemeClr>
              </a:gs>
              <a:gs pos="0">
                <a:schemeClr val="accent6">
                  <a:lumMod val="45000"/>
                  <a:lumOff val="55000"/>
                </a:schemeClr>
              </a:gs>
            </a:gsLst>
            <a:lin ang="0" scaled="0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08522" y="1924065"/>
            <a:ext cx="1506828" cy="14166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des pages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Parseur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34096" y="3883864"/>
            <a:ext cx="1506828" cy="1416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34096" y="2004747"/>
            <a:ext cx="1506828" cy="1416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008522" y="3964546"/>
            <a:ext cx="1506828" cy="1416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Articles Wikipédia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74" y="2238248"/>
            <a:ext cx="2793651" cy="2692063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3730105" y="3324605"/>
            <a:ext cx="1789235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fr-FR" dirty="0" smtClean="0"/>
              <a:t>PARSEUR.JS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42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8" y="140293"/>
            <a:ext cx="3179442" cy="6001199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4" y="4632022"/>
            <a:ext cx="2896004" cy="117173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1" y="2725698"/>
            <a:ext cx="2991267" cy="152421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3"/>
          <a:stretch/>
        </p:blipFill>
        <p:spPr>
          <a:xfrm>
            <a:off x="4969124" y="4258659"/>
            <a:ext cx="2864690" cy="6477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24" y="2447231"/>
            <a:ext cx="2876951" cy="140037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24" y="5317507"/>
            <a:ext cx="2876951" cy="60015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28048" y="1737361"/>
            <a:ext cx="453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Pas de norme dans Wikipédia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A3-3259-4EA9-BB39-D4B35B93409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4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497</TotalTime>
  <Words>113</Words>
  <Application>Microsoft Office PowerPoint</Application>
  <PresentationFormat>Affichage à l'écran (4:3)</PresentationFormat>
  <Paragraphs>59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Rétrospective</vt:lpstr>
      <vt:lpstr>Projet CICEROW </vt:lpstr>
      <vt:lpstr>Objectif</vt:lpstr>
      <vt:lpstr>Cahier des charges</vt:lpstr>
      <vt:lpstr>Solution proposée</vt:lpstr>
      <vt:lpstr>Présentation PowerPoint</vt:lpstr>
      <vt:lpstr>Présentation PowerPoint</vt:lpstr>
      <vt:lpstr>Parseur</vt:lpstr>
      <vt:lpstr>Présentation PowerPoint</vt:lpstr>
      <vt:lpstr>Problèmes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Avancement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CICEROW</dc:title>
  <dc:creator>Adélaïde Lorieux</dc:creator>
  <cp:lastModifiedBy>Adélaïde Lorieux</cp:lastModifiedBy>
  <cp:revision>29</cp:revision>
  <dcterms:created xsi:type="dcterms:W3CDTF">2015-03-23T22:05:12Z</dcterms:created>
  <dcterms:modified xsi:type="dcterms:W3CDTF">2015-03-24T14:59:21Z</dcterms:modified>
</cp:coreProperties>
</file>