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4EEC-83A1-43D4-9EFA-8856683E97BC}" type="datetimeFigureOut">
              <a:rPr lang="fr-FR" smtClean="0"/>
              <a:t>24/03/2015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2AA1-1B96-40F6-8393-CCFE1453DF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6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4EEC-83A1-43D4-9EFA-8856683E97BC}" type="datetimeFigureOut">
              <a:rPr lang="fr-FR" smtClean="0"/>
              <a:t>24/03/2015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2AA1-1B96-40F6-8393-CCFE1453DF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92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4EEC-83A1-43D4-9EFA-8856683E97BC}" type="datetimeFigureOut">
              <a:rPr lang="fr-FR" smtClean="0"/>
              <a:t>24/03/2015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2AA1-1B96-40F6-8393-CCFE1453DF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6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4EEC-83A1-43D4-9EFA-8856683E97BC}" type="datetimeFigureOut">
              <a:rPr lang="fr-FR" smtClean="0"/>
              <a:t>24/03/2015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2AA1-1B96-40F6-8393-CCFE1453DF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75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4EEC-83A1-43D4-9EFA-8856683E97BC}" type="datetimeFigureOut">
              <a:rPr lang="fr-FR" smtClean="0"/>
              <a:t>24/03/2015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2AA1-1B96-40F6-8393-CCFE1453DF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58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4EEC-83A1-43D4-9EFA-8856683E97BC}" type="datetimeFigureOut">
              <a:rPr lang="fr-FR" smtClean="0"/>
              <a:t>24/03/2015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2AA1-1B96-40F6-8393-CCFE1453DF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24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4EEC-83A1-43D4-9EFA-8856683E97BC}" type="datetimeFigureOut">
              <a:rPr lang="fr-FR" smtClean="0"/>
              <a:t>24/03/2015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2AA1-1B96-40F6-8393-CCFE1453DF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91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4EEC-83A1-43D4-9EFA-8856683E97BC}" type="datetimeFigureOut">
              <a:rPr lang="fr-FR" smtClean="0"/>
              <a:t>24/03/2015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2AA1-1B96-40F6-8393-CCFE1453DF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51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4EEC-83A1-43D4-9EFA-8856683E97BC}" type="datetimeFigureOut">
              <a:rPr lang="fr-FR" smtClean="0"/>
              <a:t>24/03/2015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2AA1-1B96-40F6-8393-CCFE1453DF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24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4EEC-83A1-43D4-9EFA-8856683E97BC}" type="datetimeFigureOut">
              <a:rPr lang="fr-FR" smtClean="0"/>
              <a:t>24/03/2015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2AA1-1B96-40F6-8393-CCFE1453DF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486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4EEC-83A1-43D4-9EFA-8856683E97BC}" type="datetimeFigureOut">
              <a:rPr lang="fr-FR" smtClean="0"/>
              <a:t>24/03/2015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2AA1-1B96-40F6-8393-CCFE1453DF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72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14EEC-83A1-43D4-9EFA-8856683E97BC}" type="datetimeFigureOut">
              <a:rPr lang="fr-FR" smtClean="0"/>
              <a:t>24/03/2015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2AA1-1B96-40F6-8393-CCFE1453DF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1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23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èche droite 13"/>
          <p:cNvSpPr/>
          <p:nvPr/>
        </p:nvSpPr>
        <p:spPr>
          <a:xfrm>
            <a:off x="2240924" y="4217476"/>
            <a:ext cx="4767598" cy="5258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2240924" y="2425199"/>
            <a:ext cx="4767598" cy="5258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008522" y="1803042"/>
            <a:ext cx="1506828" cy="14166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Liste des pages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Parseur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734096" y="3964546"/>
            <a:ext cx="1506828" cy="14166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JSON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734096" y="1803042"/>
            <a:ext cx="1506828" cy="14166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HTML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008522" y="3964546"/>
            <a:ext cx="1506828" cy="14166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Articles Wikipédia</a:t>
            </a:r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897" y="2238249"/>
            <a:ext cx="2793651" cy="2692063"/>
          </a:xfrm>
          <a:prstGeom prst="rect">
            <a:avLst/>
          </a:prstGeom>
        </p:spPr>
      </p:pic>
      <p:sp>
        <p:nvSpPr>
          <p:cNvPr id="13" name="Ellipse 12"/>
          <p:cNvSpPr/>
          <p:nvPr/>
        </p:nvSpPr>
        <p:spPr>
          <a:xfrm>
            <a:off x="3730105" y="3324605"/>
            <a:ext cx="1789235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fr-FR" dirty="0" smtClean="0"/>
              <a:t>PARSEUR.JS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375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6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9</Words>
  <Application>Microsoft Office PowerPoint</Application>
  <PresentationFormat>Affichage à l'écran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Parseur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SASYAN</dc:creator>
  <cp:lastModifiedBy>Valentin SASYAN</cp:lastModifiedBy>
  <cp:revision>17</cp:revision>
  <dcterms:created xsi:type="dcterms:W3CDTF">2015-03-24T10:08:51Z</dcterms:created>
  <dcterms:modified xsi:type="dcterms:W3CDTF">2015-03-24T10:32:52Z</dcterms:modified>
</cp:coreProperties>
</file>