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953" autoAdjust="0"/>
  </p:normalViewPr>
  <p:slideViewPr>
    <p:cSldViewPr snapToGrid="0">
      <p:cViewPr>
        <p:scale>
          <a:sx n="100" d="100"/>
          <a:sy n="100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F73F4-06B6-4297-BC06-B74560598D9C}" type="datetimeFigureOut">
              <a:rPr lang="fr-FR" smtClean="0"/>
              <a:t>22/04/2016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601A0-CC92-430B-9E6D-E9D28DEF30E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43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Redistribution des données aux</a:t>
            </a:r>
            <a:r>
              <a:rPr lang="fr-FR" baseline="0" dirty="0" smtClean="0"/>
              <a:t> acteurs des services de guidage automobile, ou cartographique.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1A0-CC92-430B-9E6D-E9D28DEF30E6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637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E20-DB56-4511-A73E-B26946132A0C}" type="datetimeFigureOut">
              <a:rPr lang="fr-FR" smtClean="0"/>
              <a:t>22/04/2016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606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E20-DB56-4511-A73E-B26946132A0C}" type="datetimeFigureOut">
              <a:rPr lang="fr-FR" smtClean="0"/>
              <a:t>22/04/2016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36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E20-DB56-4511-A73E-B26946132A0C}" type="datetimeFigureOut">
              <a:rPr lang="fr-FR" smtClean="0"/>
              <a:t>22/04/2016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12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E20-DB56-4511-A73E-B26946132A0C}" type="datetimeFigureOut">
              <a:rPr lang="fr-FR" smtClean="0"/>
              <a:t>22/04/2016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367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E20-DB56-4511-A73E-B26946132A0C}" type="datetimeFigureOut">
              <a:rPr lang="fr-FR" smtClean="0"/>
              <a:t>22/04/2016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124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E20-DB56-4511-A73E-B26946132A0C}" type="datetimeFigureOut">
              <a:rPr lang="fr-FR" smtClean="0"/>
              <a:t>22/04/2016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E20-DB56-4511-A73E-B26946132A0C}" type="datetimeFigureOut">
              <a:rPr lang="fr-FR" smtClean="0"/>
              <a:t>22/04/2016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61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E20-DB56-4511-A73E-B26946132A0C}" type="datetimeFigureOut">
              <a:rPr lang="fr-FR" smtClean="0"/>
              <a:t>22/04/2016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94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E20-DB56-4511-A73E-B26946132A0C}" type="datetimeFigureOut">
              <a:rPr lang="fr-FR" smtClean="0"/>
              <a:t>22/04/2016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910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E20-DB56-4511-A73E-B26946132A0C}" type="datetimeFigureOut">
              <a:rPr lang="fr-FR" smtClean="0"/>
              <a:t>22/04/2016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93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E20-DB56-4511-A73E-B26946132A0C}" type="datetimeFigureOut">
              <a:rPr lang="fr-FR" smtClean="0"/>
              <a:t>22/04/2016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488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58E20-DB56-4511-A73E-B26946132A0C}" type="datetimeFigureOut">
              <a:rPr lang="fr-FR" smtClean="0"/>
              <a:t>22/04/2016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F36AE-B22B-4105-9F92-9FEABE0BAE8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39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de fin d’année TSIc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d’un outil de saisie des modifications du réseau routier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4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Plateforme en ligne</a:t>
            </a:r>
          </a:p>
          <a:p>
            <a:r>
              <a:rPr lang="fr-FR" dirty="0" smtClean="0"/>
              <a:t>Gestion du réseau routier</a:t>
            </a:r>
          </a:p>
          <a:p>
            <a:r>
              <a:rPr lang="fr-FR" dirty="0" smtClean="0"/>
              <a:t>Deux dimensions :</a:t>
            </a:r>
          </a:p>
          <a:p>
            <a:pPr lvl="1"/>
            <a:r>
              <a:rPr lang="fr-FR" dirty="0" smtClean="0"/>
              <a:t>Grand public : perturbations sur le réseau</a:t>
            </a:r>
          </a:p>
          <a:p>
            <a:pPr lvl="1"/>
            <a:r>
              <a:rPr lang="fr-FR" dirty="0" smtClean="0"/>
              <a:t>Professionnelle : ajout de nouveaux objets routiers</a:t>
            </a:r>
          </a:p>
          <a:p>
            <a:r>
              <a:rPr lang="fr-FR" dirty="0" smtClean="0"/>
              <a:t>Redistribution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82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Inspire Trafic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18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66" y="1338263"/>
            <a:ext cx="3069483" cy="483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65" y="1338263"/>
            <a:ext cx="3069483" cy="4838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application mobile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4448175" cy="4351338"/>
          </a:xfrm>
        </p:spPr>
        <p:txBody>
          <a:bodyPr/>
          <a:lstStyle/>
          <a:p>
            <a:r>
              <a:rPr lang="fr-FR" dirty="0" smtClean="0"/>
              <a:t>Destinée aux particuliers</a:t>
            </a:r>
            <a:endParaRPr lang="fr-FR" dirty="0"/>
          </a:p>
          <a:p>
            <a:r>
              <a:rPr lang="fr-FR" dirty="0" smtClean="0"/>
              <a:t>Voir les perturbations à proximité</a:t>
            </a:r>
          </a:p>
          <a:p>
            <a:r>
              <a:rPr lang="fr-FR" dirty="0" smtClean="0"/>
              <a:t>Saisir une nouvelle perturbation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65" y="1338263"/>
            <a:ext cx="3069483" cy="483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65" y="1338263"/>
            <a:ext cx="3069483" cy="483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65" y="1338263"/>
            <a:ext cx="3069483" cy="483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65" y="1338263"/>
            <a:ext cx="3069483" cy="483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010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77</Words>
  <Application>Microsoft Office PowerPoint</Application>
  <PresentationFormat>Affichage à l'écran (4:3)</PresentationFormat>
  <Paragraphs>16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Projet de fin d’année TSIc</vt:lpstr>
      <vt:lpstr>Présentation du projet</vt:lpstr>
      <vt:lpstr>Inspire Trafic</vt:lpstr>
      <vt:lpstr>Une application mobile</vt:lpstr>
    </vt:vector>
  </TitlesOfParts>
  <Company>ENSG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fin d’année TSIc</dc:title>
  <dc:creator>Valentin Sasyan</dc:creator>
  <cp:lastModifiedBy>Valentin Sasyan</cp:lastModifiedBy>
  <cp:revision>18</cp:revision>
  <dcterms:created xsi:type="dcterms:W3CDTF">2016-04-22T08:07:34Z</dcterms:created>
  <dcterms:modified xsi:type="dcterms:W3CDTF">2016-04-22T08:58:22Z</dcterms:modified>
</cp:coreProperties>
</file>