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61" r:id="rId4"/>
    <p:sldId id="260" r:id="rId5"/>
    <p:sldId id="262" r:id="rId6"/>
    <p:sldId id="263" r:id="rId7"/>
    <p:sldId id="281" r:id="rId8"/>
    <p:sldId id="264" r:id="rId9"/>
    <p:sldId id="265" r:id="rId10"/>
    <p:sldId id="266" r:id="rId11"/>
    <p:sldId id="277" r:id="rId12"/>
    <p:sldId id="268" r:id="rId13"/>
    <p:sldId id="278" r:id="rId14"/>
    <p:sldId id="279" r:id="rId15"/>
    <p:sldId id="270" r:id="rId16"/>
    <p:sldId id="272" r:id="rId17"/>
    <p:sldId id="273" r:id="rId18"/>
    <p:sldId id="269" r:id="rId19"/>
    <p:sldId id="282" r:id="rId20"/>
    <p:sldId id="274" r:id="rId21"/>
    <p:sldId id="275" r:id="rId22"/>
    <p:sldId id="276" r:id="rId23"/>
    <p:sldId id="257" r:id="rId24"/>
    <p:sldId id="280" r:id="rId25"/>
    <p:sldId id="28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3" autoAdjust="0"/>
  </p:normalViewPr>
  <p:slideViewPr>
    <p:cSldViewPr snapToGrid="0">
      <p:cViewPr varScale="1">
        <p:scale>
          <a:sx n="100" d="100"/>
          <a:sy n="100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73F4-06B6-4297-BC06-B74560598D9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01A0-CC92-430B-9E6D-E9D28DEF30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Moh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704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88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21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Alban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72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Alban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29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Alban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237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Phil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616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Phil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902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Phil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60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3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53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Moh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Redistribution des données aux</a:t>
            </a:r>
            <a:r>
              <a:rPr lang="fr-FR" baseline="0" dirty="0" smtClean="0"/>
              <a:t> acteurs des services de guidage automobile, ou cartographique.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37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28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597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Hatim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48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390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35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Zak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78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Zak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71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Zak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25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Zak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1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06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Hatim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20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44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490A-11FD-493A-BA56-17062BEC6D14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2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CA8-450C-4C7E-847D-60D9EA35554A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11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D37-2E08-4CC1-93DF-7DDB1FB5C769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0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206C-4A41-4E1E-B26C-2973EEA1AFDB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1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F8C-A1DA-4BC5-99AC-0ED2891C8F64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539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FB4A-C361-4276-846E-39044750202C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87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9361-85C6-4951-ACA1-8C0E888CBB9A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95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CDD4-1910-4EAD-BD02-6881A8D36E39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1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592-2EDA-4F69-947D-AD0BBA49CF12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9902-961D-4766-99FC-C215667D11D0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38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1895-8D08-47A8-8BCA-0EA39A97CA87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38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F25-0748-43F2-95A3-655B1903EB3C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66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2658-7DEB-4D9A-8122-48DA6FAD17AF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45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69-E721-483F-B1C5-6F77F3AA60B0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4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1AC4-E2DF-470A-BD9F-A36EC3646742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79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F310-1418-48ED-B5FE-8410A2D6BB20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6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2A90-50AA-4AC9-85C0-3317CBCE06FB}" type="datetime1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3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fin </a:t>
            </a:r>
            <a:r>
              <a:rPr lang="fr-FR" dirty="0" smtClean="0"/>
              <a:t>d’études TSIc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d’un outil de saisie des modifications du réseau routier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4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AppBundle</a:t>
            </a:r>
            <a:r>
              <a:rPr lang="fr-FR" sz="3200" dirty="0" smtClean="0"/>
              <a:t> – Base de données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/>
          <a:stretch/>
        </p:blipFill>
        <p:spPr>
          <a:xfrm>
            <a:off x="1551378" y="1690689"/>
            <a:ext cx="6041244" cy="4499946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9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AppBundle</a:t>
            </a:r>
            <a:r>
              <a:rPr lang="fr-FR" dirty="0" smtClean="0"/>
              <a:t> - </a:t>
            </a:r>
            <a:r>
              <a:rPr lang="fr-FR" dirty="0" err="1" smtClean="0"/>
              <a:t>Controleurs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60" y="2133600"/>
            <a:ext cx="6521979" cy="3778250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NetworkBundle</a:t>
            </a:r>
            <a:endParaRPr lang="fr-FR" dirty="0"/>
          </a:p>
          <a:p>
            <a:r>
              <a:rPr lang="fr-FR" dirty="0" err="1" smtClean="0"/>
              <a:t>TransportBundle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6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INSPIRE – </a:t>
            </a:r>
            <a:r>
              <a:rPr lang="fr-FR" dirty="0" err="1" smtClean="0"/>
              <a:t>NetworkBundle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74740"/>
            <a:ext cx="6591300" cy="3695969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7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INSPIRE </a:t>
            </a:r>
            <a:r>
              <a:rPr lang="fr-FR" dirty="0" smtClean="0"/>
              <a:t>– </a:t>
            </a:r>
            <a:r>
              <a:rPr lang="fr-FR" dirty="0" err="1" smtClean="0"/>
              <a:t>TransportBundle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278926"/>
            <a:ext cx="6591300" cy="3487598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0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 du projet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 Alain </a:t>
            </a:r>
            <a:r>
              <a:rPr lang="fr-FR" dirty="0" err="1" smtClean="0"/>
              <a:t>Chaumet</a:t>
            </a:r>
            <a:endParaRPr lang="fr-FR" dirty="0" smtClean="0"/>
          </a:p>
          <a:p>
            <a:r>
              <a:rPr lang="fr-FR" dirty="0" smtClean="0"/>
              <a:t>Équipe pédagogique :</a:t>
            </a:r>
          </a:p>
          <a:p>
            <a:pPr lvl="1"/>
            <a:r>
              <a:rPr lang="fr-FR" dirty="0" smtClean="0"/>
              <a:t>Didier Richard</a:t>
            </a:r>
          </a:p>
          <a:p>
            <a:pPr lvl="1"/>
            <a:r>
              <a:rPr lang="fr-FR" dirty="0" smtClean="0"/>
              <a:t>Emmanuel </a:t>
            </a:r>
            <a:r>
              <a:rPr lang="fr-FR" dirty="0" err="1" smtClean="0"/>
              <a:t>Bardiere</a:t>
            </a:r>
            <a:endParaRPr lang="fr-FR" dirty="0" smtClean="0"/>
          </a:p>
          <a:p>
            <a:r>
              <a:rPr lang="fr-FR" dirty="0" smtClean="0"/>
              <a:t>Chef de projet : Valentin</a:t>
            </a:r>
          </a:p>
          <a:p>
            <a:r>
              <a:rPr lang="fr-FR" dirty="0" smtClean="0"/>
              <a:t>Membres de l’équipe :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2305050" y="4486275"/>
            <a:ext cx="6019800" cy="125349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Zakaria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Alban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Amina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Romain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Philémon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Mohammed</a:t>
            </a:r>
          </a:p>
          <a:p>
            <a:pPr lvl="1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Hatim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Calendrier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Préparation : 30 mars – 1</a:t>
            </a:r>
            <a:r>
              <a:rPr lang="fr-FR" baseline="30000" dirty="0" smtClean="0"/>
              <a:t>er</a:t>
            </a:r>
            <a:r>
              <a:rPr lang="fr-FR" dirty="0" smtClean="0"/>
              <a:t> avril</a:t>
            </a:r>
          </a:p>
          <a:p>
            <a:r>
              <a:rPr lang="fr-FR" dirty="0" smtClean="0"/>
              <a:t>Sprint 1 : du 4 au 7 avril</a:t>
            </a:r>
          </a:p>
          <a:p>
            <a:r>
              <a:rPr lang="fr-FR" dirty="0" smtClean="0"/>
              <a:t>Sprint 1.5 : les 8 et 11 avril</a:t>
            </a:r>
          </a:p>
          <a:p>
            <a:r>
              <a:rPr lang="fr-FR" dirty="0" smtClean="0"/>
              <a:t>Sprint 2 : du 12 au 15 avril</a:t>
            </a:r>
          </a:p>
          <a:p>
            <a:r>
              <a:rPr lang="fr-FR" dirty="0" smtClean="0"/>
              <a:t>Sprint 3 : du 18 au 20 avril</a:t>
            </a:r>
          </a:p>
          <a:p>
            <a:r>
              <a:rPr lang="fr-FR" dirty="0" smtClean="0"/>
              <a:t>Préparation soutenance : 21 et 22 avril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Sprint 1 :</a:t>
            </a:r>
          </a:p>
          <a:p>
            <a:pPr lvl="1"/>
            <a:r>
              <a:rPr lang="fr-FR" dirty="0" smtClean="0"/>
              <a:t>Mauvaise utilisation de Git</a:t>
            </a:r>
          </a:p>
          <a:p>
            <a:pPr lvl="1"/>
            <a:r>
              <a:rPr lang="fr-FR" dirty="0" smtClean="0"/>
              <a:t>Trop de tâches</a:t>
            </a:r>
          </a:p>
          <a:p>
            <a:r>
              <a:rPr lang="fr-FR" dirty="0" smtClean="0"/>
              <a:t>Sprint 1.5 :</a:t>
            </a:r>
          </a:p>
          <a:p>
            <a:pPr lvl="1"/>
            <a:r>
              <a:rPr lang="fr-FR" dirty="0" smtClean="0"/>
              <a:t>Finition des tâches de la première sprint</a:t>
            </a:r>
          </a:p>
          <a:p>
            <a:pPr lvl="1"/>
            <a:r>
              <a:rPr lang="fr-FR" dirty="0" smtClean="0"/>
              <a:t>Réflexion sur l’utilisation de Git</a:t>
            </a:r>
          </a:p>
          <a:p>
            <a:r>
              <a:rPr lang="fr-FR" dirty="0" smtClean="0"/>
              <a:t>Sprint 2 et 3 :</a:t>
            </a:r>
          </a:p>
          <a:p>
            <a:pPr lvl="1"/>
            <a:r>
              <a:rPr lang="fr-FR" dirty="0" smtClean="0"/>
              <a:t>Meilleure gestion de Git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5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7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en ligne</a:t>
            </a:r>
          </a:p>
          <a:p>
            <a:r>
              <a:rPr lang="fr-FR" dirty="0" smtClean="0"/>
              <a:t>Gestion du réseau routier</a:t>
            </a:r>
          </a:p>
          <a:p>
            <a:r>
              <a:rPr lang="fr-FR" dirty="0" smtClean="0"/>
              <a:t>Deux dimensions :</a:t>
            </a:r>
          </a:p>
          <a:p>
            <a:pPr lvl="1"/>
            <a:r>
              <a:rPr lang="fr-FR" dirty="0" smtClean="0"/>
              <a:t>Grand public : perturbations sur le réseau</a:t>
            </a:r>
          </a:p>
          <a:p>
            <a:pPr lvl="1"/>
            <a:r>
              <a:rPr lang="fr-FR" dirty="0" smtClean="0"/>
              <a:t>Professionnelle : ajout de nouveaux objets routiers</a:t>
            </a:r>
          </a:p>
          <a:p>
            <a:r>
              <a:rPr lang="fr-FR" dirty="0" smtClean="0"/>
              <a:t>Redistribution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StarTraffic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89302"/>
            <a:ext cx="3657600" cy="39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StarTraffic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Accessible aux particuliers</a:t>
            </a:r>
          </a:p>
          <a:p>
            <a:pPr lvl="1"/>
            <a:r>
              <a:rPr lang="fr-FR" dirty="0" smtClean="0"/>
              <a:t>Saisie collaborative des perturbations</a:t>
            </a:r>
          </a:p>
          <a:p>
            <a:pPr lvl="1"/>
            <a:r>
              <a:rPr lang="fr-FR" dirty="0" smtClean="0"/>
              <a:t>Consultation des perturbations</a:t>
            </a:r>
            <a:endParaRPr lang="fr-FR" dirty="0"/>
          </a:p>
          <a:p>
            <a:pPr lvl="1"/>
            <a:r>
              <a:rPr lang="fr-FR" dirty="0" smtClean="0"/>
              <a:t>Consultations des modifications du réseau routier</a:t>
            </a:r>
          </a:p>
          <a:p>
            <a:r>
              <a:rPr lang="fr-FR" dirty="0" smtClean="0"/>
              <a:t>Utile aux professionnels</a:t>
            </a:r>
          </a:p>
          <a:p>
            <a:pPr lvl="1"/>
            <a:r>
              <a:rPr lang="fr-FR" dirty="0" smtClean="0"/>
              <a:t>Confirmation des perturbations</a:t>
            </a:r>
          </a:p>
          <a:p>
            <a:pPr lvl="1"/>
            <a:r>
              <a:rPr lang="fr-FR" dirty="0" smtClean="0"/>
              <a:t>Gestion du réseau routier</a:t>
            </a:r>
          </a:p>
          <a:p>
            <a:r>
              <a:rPr lang="fr-FR" dirty="0" smtClean="0"/>
              <a:t>Redistribution des données</a:t>
            </a:r>
          </a:p>
          <a:p>
            <a:pPr lvl="1"/>
            <a:r>
              <a:rPr lang="fr-FR" dirty="0" smtClean="0"/>
              <a:t>En suivant la directive INSPIRE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1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4166" t="6481" r="13229" b="27778"/>
          <a:stretch/>
        </p:blipFill>
        <p:spPr>
          <a:xfrm>
            <a:off x="1663699" y="3278227"/>
            <a:ext cx="5956252" cy="30336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Destiné à tous les utilisateurs</a:t>
            </a:r>
          </a:p>
          <a:p>
            <a:r>
              <a:rPr lang="fr-FR" dirty="0" smtClean="0"/>
              <a:t>Gestion des perturbations</a:t>
            </a:r>
          </a:p>
          <a:p>
            <a:r>
              <a:rPr lang="fr-FR" dirty="0" smtClean="0"/>
              <a:t>Gestion des modifications du réseau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13253" t="6696" r="14127" b="30423"/>
          <a:stretch/>
        </p:blipFill>
        <p:spPr>
          <a:xfrm>
            <a:off x="1663699" y="3278227"/>
            <a:ext cx="5951545" cy="289873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3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6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application 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4448175" cy="4351338"/>
          </a:xfrm>
        </p:spPr>
        <p:txBody>
          <a:bodyPr/>
          <a:lstStyle/>
          <a:p>
            <a:r>
              <a:rPr lang="fr-FR" dirty="0" smtClean="0"/>
              <a:t>Destinée aux particuliers</a:t>
            </a:r>
            <a:endParaRPr lang="fr-FR" dirty="0"/>
          </a:p>
          <a:p>
            <a:r>
              <a:rPr lang="fr-FR" dirty="0" smtClean="0"/>
              <a:t>Voir les perturbations à proximité</a:t>
            </a:r>
          </a:p>
          <a:p>
            <a:r>
              <a:rPr lang="fr-FR" dirty="0" smtClean="0"/>
              <a:t>Saisir une nouvelle perturbation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en équipe</a:t>
            </a:r>
          </a:p>
          <a:p>
            <a:r>
              <a:rPr lang="fr-FR" dirty="0" smtClean="0"/>
              <a:t>Utilisation des méthodes agiles en groupe conséquent</a:t>
            </a:r>
          </a:p>
          <a:p>
            <a:r>
              <a:rPr lang="fr-FR" dirty="0" smtClean="0"/>
              <a:t>Utilisation d’outils d’intégration continue</a:t>
            </a:r>
          </a:p>
          <a:p>
            <a:r>
              <a:rPr lang="fr-FR" dirty="0" smtClean="0"/>
              <a:t>Nouvelles technologies et découverte d’un Framework professionnel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3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tenons à remercier Alain </a:t>
            </a:r>
            <a:r>
              <a:rPr lang="fr-FR" dirty="0" err="1" smtClean="0"/>
              <a:t>Chaumet</a:t>
            </a:r>
            <a:r>
              <a:rPr lang="fr-FR" dirty="0" smtClean="0"/>
              <a:t> pour sa disponibilité</a:t>
            </a:r>
          </a:p>
          <a:p>
            <a:r>
              <a:rPr lang="fr-FR" dirty="0" smtClean="0"/>
              <a:t>Et nous remercions Didier, Emmanuel et les autres membres de l’équipe pédagogique pour leur présence et leur encadrement durant l’ensemble de l’année de TSI.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3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UML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Utilisateurs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Particuliers</a:t>
            </a:r>
          </a:p>
          <a:p>
            <a:r>
              <a:rPr lang="fr-FR" dirty="0" smtClean="0"/>
              <a:t>Professionnels</a:t>
            </a:r>
          </a:p>
          <a:p>
            <a:r>
              <a:rPr lang="fr-FR" dirty="0" smtClean="0"/>
              <a:t>Administrateurs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1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sz="2800" dirty="0" smtClean="0"/>
              <a:t>(autour des perturbations)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62" y="2133600"/>
            <a:ext cx="5181376" cy="3778250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7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sz="2800" dirty="0" smtClean="0"/>
              <a:t>(autour des modifications du réseau)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2541587"/>
            <a:ext cx="6315075" cy="2962275"/>
          </a:xfr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:</a:t>
            </a:r>
          </a:p>
          <a:p>
            <a:pPr lvl="1"/>
            <a:r>
              <a:rPr lang="fr-FR" dirty="0" smtClean="0"/>
              <a:t>Adapté au développement d’un site web</a:t>
            </a:r>
          </a:p>
          <a:p>
            <a:pPr lvl="1"/>
            <a:r>
              <a:rPr lang="fr-FR" dirty="0" smtClean="0"/>
              <a:t>Simple à prendre en main dans les délais</a:t>
            </a:r>
          </a:p>
          <a:p>
            <a:r>
              <a:rPr lang="fr-FR" dirty="0" err="1" smtClean="0"/>
              <a:t>NodeJS</a:t>
            </a:r>
            <a:r>
              <a:rPr lang="fr-FR" dirty="0" smtClean="0"/>
              <a:t> : socket temps réel</a:t>
            </a:r>
          </a:p>
          <a:p>
            <a:r>
              <a:rPr lang="fr-FR" dirty="0" err="1" smtClean="0"/>
              <a:t>PostGIS</a:t>
            </a:r>
            <a:r>
              <a:rPr lang="fr-FR" dirty="0" smtClean="0"/>
              <a:t> : gestion avancée des données spatiales</a:t>
            </a:r>
          </a:p>
          <a:p>
            <a:r>
              <a:rPr lang="fr-FR" dirty="0" smtClean="0"/>
              <a:t>Redis : gestion des pics de trafic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1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système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t="3357" r="11254" b="5145"/>
          <a:stretch/>
        </p:blipFill>
        <p:spPr>
          <a:xfrm>
            <a:off x="1561667" y="1315915"/>
            <a:ext cx="6020666" cy="5094410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4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bundles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3997" y="2133600"/>
            <a:ext cx="344950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de fin d'étude TSIc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580</Words>
  <Application>Microsoft Office PowerPoint</Application>
  <PresentationFormat>Affichage à l'écran (4:3)</PresentationFormat>
  <Paragraphs>190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Brin</vt:lpstr>
      <vt:lpstr>Projet de fin d’études TSIc</vt:lpstr>
      <vt:lpstr>Présentation du projet</vt:lpstr>
      <vt:lpstr>Modélisation UML</vt:lpstr>
      <vt:lpstr>Utilisateurs du système</vt:lpstr>
      <vt:lpstr>Diagramme de cas d’utilisation (autour des perturbations)</vt:lpstr>
      <vt:lpstr>Diagramme de cas d’utilisation (autour des modifications du réseau)</vt:lpstr>
      <vt:lpstr>Choix techniques</vt:lpstr>
      <vt:lpstr>Organisation du système</vt:lpstr>
      <vt:lpstr>Organisation des bundles</vt:lpstr>
      <vt:lpstr>AppBundle – Base de données</vt:lpstr>
      <vt:lpstr>AppBundle - Controleurs</vt:lpstr>
      <vt:lpstr>INSPIRE</vt:lpstr>
      <vt:lpstr>INSPIRE – NetworkBundle</vt:lpstr>
      <vt:lpstr>INSPIRE – TransportBundle</vt:lpstr>
      <vt:lpstr>Gestion du projet</vt:lpstr>
      <vt:lpstr>Les acteurs du projet</vt:lpstr>
      <vt:lpstr>Calendrier du projet</vt:lpstr>
      <vt:lpstr>Organisation du projet</vt:lpstr>
      <vt:lpstr>Intégration continue</vt:lpstr>
      <vt:lpstr>StarTraffic</vt:lpstr>
      <vt:lpstr>StarTraffic</vt:lpstr>
      <vt:lpstr>Un site web</vt:lpstr>
      <vt:lpstr>Une application mobile</vt:lpstr>
      <vt:lpstr>Conclusion</vt:lpstr>
      <vt:lpstr>Merci de votre attention</vt:lpstr>
    </vt:vector>
  </TitlesOfParts>
  <Company>ENSG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d’année TSIc</dc:title>
  <dc:creator>Valentin Sasyan</dc:creator>
  <cp:lastModifiedBy>Valentin Sasyan</cp:lastModifiedBy>
  <cp:revision>121</cp:revision>
  <dcterms:created xsi:type="dcterms:W3CDTF">2016-04-22T08:07:34Z</dcterms:created>
  <dcterms:modified xsi:type="dcterms:W3CDTF">2016-04-22T10:48:43Z</dcterms:modified>
</cp:coreProperties>
</file>