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A90C-DCAC-48D4-AC73-384DDFB16C33}" type="datetimeFigureOut">
              <a:rPr lang="fr-FR" smtClean="0"/>
              <a:t>28/03/2016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2E501-4AC0-4BCE-871B-7FA21FD2AB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84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5BB36D-AE5C-4598-AA97-A869AED56538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63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7B73-0B59-4A4E-8485-FA800C0B698E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6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C7A4-0F04-4566-983A-724519B9A059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61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1493-0CC6-4B33-A42B-21EAAB823173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56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BE5F-1B87-4C92-BE20-37AA0A33B634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05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658E-598D-446F-91EC-7E82DDDA5958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12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AB5B-9786-4CCB-9904-EDEABE78C9BE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34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71D01DE4-68BA-436D-8AF3-48E044195BC9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36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166-B9CF-4760-BD47-8C0F5907BA2A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0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E4BC-FCE7-4EDB-BE7D-47D6E4E55E1D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5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36EB-12D0-451E-B550-AAF22DC97835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6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26-E1C0-44A1-BE92-C7579C3E40E2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F92D-822A-42E8-AE50-D9D0A13FFFFB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37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66A6-CBDF-47FF-8A45-92C2E61792D9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2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DAE5-E6FD-46AE-91C6-2E37A567EE33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2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718-1D2C-4412-8E1C-AF71D0D34D31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F92F-88E9-46BC-9504-4CBD9F0541F1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2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02DC2A8-87E3-4488-A421-C6240B81D602}" type="datetime1">
              <a:rPr lang="fr-FR" smtClean="0"/>
              <a:t>28/03/2016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0093B98-8226-4094-86CF-C3939C0FEC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ppedi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dirty="0" smtClean="0"/>
              <a:t>web: </a:t>
            </a:r>
            <a:r>
              <a:rPr lang="en-US" dirty="0"/>
              <a:t>SPARQL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Sasyan Valentin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9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fr-FR" dirty="0" smtClean="0"/>
              <a:t> the </a:t>
            </a:r>
            <a:r>
              <a:rPr lang="en-US" dirty="0" smtClean="0"/>
              <a:t>semantic</a:t>
            </a:r>
            <a:r>
              <a:rPr lang="fr-FR" dirty="0" smtClean="0"/>
              <a:t> web?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is not understandable by computers</a:t>
            </a:r>
          </a:p>
          <a:p>
            <a:r>
              <a:rPr lang="en-US" dirty="0" smtClean="0"/>
              <a:t>We need to structure the information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Winston Churchill died in the city of London</a:t>
            </a:r>
          </a:p>
          <a:p>
            <a:pPr lvl="2"/>
            <a:r>
              <a:rPr lang="en-US" dirty="0" smtClean="0"/>
              <a:t>Winston Churchill is a human;</a:t>
            </a:r>
          </a:p>
          <a:p>
            <a:pPr lvl="2"/>
            <a:r>
              <a:rPr lang="en-US" dirty="0" smtClean="0"/>
              <a:t>London is a city</a:t>
            </a:r>
          </a:p>
          <a:p>
            <a:pPr lvl="2"/>
            <a:r>
              <a:rPr lang="en-US" dirty="0" smtClean="0"/>
              <a:t>London is the “city of death” of Churchill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1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standardization of the semantic web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Wild Web Consortium (W3C)</a:t>
            </a:r>
          </a:p>
          <a:p>
            <a:r>
              <a:rPr lang="en-US" dirty="0" smtClean="0"/>
              <a:t>Resource Description Framework (RDF)</a:t>
            </a:r>
          </a:p>
          <a:p>
            <a:pPr lvl="1"/>
            <a:r>
              <a:rPr lang="en-US" dirty="0" smtClean="0"/>
              <a:t>Graph RDF = a set of triplet</a:t>
            </a:r>
          </a:p>
          <a:p>
            <a:pPr lvl="1"/>
            <a:r>
              <a:rPr lang="en-US" dirty="0" smtClean="0"/>
              <a:t>Triplet = subject, predicate, object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9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“Winston </a:t>
            </a:r>
            <a:r>
              <a:rPr lang="en-US" dirty="0"/>
              <a:t>Churchill died in the city of London</a:t>
            </a:r>
            <a:r>
              <a:rPr lang="en-US" dirty="0" smtClean="0"/>
              <a:t>” 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Winston Churchill” is the subject;</a:t>
            </a:r>
            <a:endParaRPr lang="fr-FR" dirty="0"/>
          </a:p>
          <a:p>
            <a:pPr lvl="1"/>
            <a:r>
              <a:rPr lang="en-US" dirty="0"/>
              <a:t>“city of death” is the predicate;</a:t>
            </a:r>
            <a:endParaRPr lang="fr-FR" dirty="0"/>
          </a:p>
          <a:p>
            <a:pPr lvl="1"/>
            <a:r>
              <a:rPr lang="en-US" dirty="0"/>
              <a:t>“London” is the object.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2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the W3C</a:t>
            </a:r>
          </a:p>
          <a:p>
            <a:r>
              <a:rPr lang="en-US" dirty="0" smtClean="0"/>
              <a:t>Version 1.1 (March 2013)</a:t>
            </a:r>
          </a:p>
          <a:p>
            <a:r>
              <a:rPr lang="en-US" dirty="0" smtClean="0"/>
              <a:t>Adapted to RDF data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CONSTRUCT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3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request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Select all the first episodes of the first season of all series on </a:t>
            </a:r>
            <a:r>
              <a:rPr lang="en-US" sz="1800" dirty="0" smtClean="0">
                <a:hlinkClick r:id="rId2"/>
              </a:rPr>
              <a:t>dppedia.org</a:t>
            </a:r>
            <a:r>
              <a:rPr lang="en-US" sz="1800" dirty="0" smtClean="0"/>
              <a:t> :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5652" y="3574630"/>
            <a:ext cx="7643282" cy="1982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SELECT *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WHERE {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   ?e	&lt;http://dbpedia.org/ontology/releaseDate&gt;	?date	.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   ?e	&lt;http://dbpedia.org/ontology/episodeNumber&gt;	1	.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   ?e	&lt;http://dbpedia.org/ontology/seasonNumber&gt;	1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fr-FR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810260" algn="l"/>
                <a:tab pos="4231005" algn="l"/>
                <a:tab pos="4860925" algn="l"/>
              </a:tabLst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ORDER BY DESC(?date)</a:t>
            </a:r>
            <a:endParaRPr lang="fr-FR" sz="16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9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en-US" dirty="0" smtClean="0"/>
              <a:t>result</a:t>
            </a:r>
            <a:r>
              <a:rPr lang="fr-FR" dirty="0" smtClean="0"/>
              <a:t> (JSON)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5" t="9412" r="46552" b="13244"/>
          <a:stretch/>
        </p:blipFill>
        <p:spPr>
          <a:xfrm>
            <a:off x="1718734" y="1722897"/>
            <a:ext cx="5689599" cy="4943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0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SQL?</a:t>
            </a:r>
          </a:p>
          <a:p>
            <a:r>
              <a:rPr lang="en-US" dirty="0" smtClean="0"/>
              <a:t>Computers can manage the information</a:t>
            </a:r>
          </a:p>
          <a:p>
            <a:r>
              <a:rPr lang="en-US" dirty="0" smtClean="0"/>
              <a:t>Server can communicate information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SPARQL - Sasyan Valentin - TSI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3B98-8226-4094-86CF-C3939C0FECD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4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229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Direction Ion</vt:lpstr>
      <vt:lpstr>Semantic web: SPARQL  </vt:lpstr>
      <vt:lpstr>Why the semantic web?</vt:lpstr>
      <vt:lpstr>The standardization of the semantic web</vt:lpstr>
      <vt:lpstr>In our example</vt:lpstr>
      <vt:lpstr>SPARQL</vt:lpstr>
      <vt:lpstr>Example of request</vt:lpstr>
      <vt:lpstr>The result (JSON)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web: SPARQL</dc:title>
  <dc:creator>Valentin SASYAN</dc:creator>
  <cp:lastModifiedBy>Valentin SASYAN</cp:lastModifiedBy>
  <cp:revision>41</cp:revision>
  <dcterms:created xsi:type="dcterms:W3CDTF">2016-03-28T20:30:49Z</dcterms:created>
  <dcterms:modified xsi:type="dcterms:W3CDTF">2016-03-28T20:52:33Z</dcterms:modified>
</cp:coreProperties>
</file>