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colors6.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data6.xml" ContentType="application/vnd.openxmlformats-officedocument.drawingml.diagramData+xml"/>
  <Override PartName="/ppt/diagrams/quickStyle6.xml" ContentType="application/vnd.openxmlformats-officedocument.drawingml.diagramStyle+xml"/>
  <Override PartName="/ppt/diagrams/quickStyle3.xml" ContentType="application/vnd.openxmlformats-officedocument.drawingml.diagramStyle+xml"/>
  <Override PartName="/ppt/diagrams/data2.xml" ContentType="application/vnd.openxmlformats-officedocument.drawingml.diagramData+xml"/>
  <Override PartName="/ppt/diagrams/layout3.xml" ContentType="application/vnd.openxmlformats-officedocument.drawingml.diagramLayout+xml"/>
  <Override PartName="/ppt/diagrams/quickStyle2.xml" ContentType="application/vnd.openxmlformats-officedocument.drawingml.diagramStyle+xml"/>
  <Override PartName="/ppt/diagrams/colors1.xml" ContentType="application/vnd.openxmlformats-officedocument.drawingml.diagramColors+xml"/>
  <Override PartName="/ppt/diagrams/data3.xml" ContentType="application/vnd.openxmlformats-officedocument.drawingml.diagramData+xml"/>
  <Override PartName="/ppt/diagrams/drawing6.xml" ContentType="application/vnd.ms-office.drawingml.diagramDrawing+xml"/>
  <Override PartName="/ppt/diagrams/colors7.xml" ContentType="application/vnd.openxmlformats-officedocument.drawingml.diagramColors+xml"/>
  <Override PartName="/ppt/diagrams/data7.xml" ContentType="application/vnd.openxmlformats-officedocument.drawingml.diagramData+xml"/>
  <Override PartName="/ppt/diagrams/layout7.xml" ContentType="application/vnd.openxmlformats-officedocument.drawingml.diagramLayout+xml"/>
  <Override PartName="/ppt/diagrams/data1.xml" ContentType="application/vnd.openxmlformats-officedocument.drawingml.diagramData+xml"/>
  <Override PartName="/ppt/diagrams/quickStyle7.xml" ContentType="application/vnd.openxmlformats-officedocument.drawingml.diagramStyle+xml"/>
  <Override PartName="/ppt/diagrams/drawing7.xml" ContentType="application/vnd.ms-office.drawingml.diagramDrawing+xml"/>
  <Override PartName="/ppt/diagrams/colors2.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diagrams/layout2.xml" ContentType="application/vnd.openxmlformats-officedocument.drawingml.diagramLayout+xml"/>
  <Override PartName="/ppt/diagrams/drawing2.xml" ContentType="application/vnd.ms-office.drawingml.diagramDrawing+xml"/>
  <Override PartName="/ppt/diagrams/colors3.xml" ContentType="application/vnd.openxmlformats-officedocument.drawingml.diagramColors+xml"/>
  <Override PartName="/ppt/diagrams/quickStyle4.xml" ContentType="application/vnd.openxmlformats-officedocument.drawingml.diagramStyle+xml"/>
  <Override PartName="/ppt/diagrams/data4.xml" ContentType="application/vnd.openxmlformats-officedocument.drawingml.diagramData+xml"/>
  <Override PartName="/ppt/diagrams/layout4.xml" ContentType="application/vnd.openxmlformats-officedocument.drawingml.diagramLayout+xml"/>
  <Override PartName="/ppt/diagrams/drawing3.xml" ContentType="application/vnd.ms-office.drawingml.diagramDrawing+xml"/>
  <Override PartName="/ppt/diagrams/colors4.xml" ContentType="application/vnd.openxmlformats-officedocument.drawingml.diagramColors+xml"/>
  <Override PartName="/ppt/diagrams/quickStyle5.xml" ContentType="application/vnd.openxmlformats-officedocument.drawingml.diagramStyle+xml"/>
  <Override PartName="/ppt/diagrams/data5.xml" ContentType="application/vnd.openxmlformats-officedocument.drawingml.diagramData+xml"/>
  <Override PartName="/ppt/diagrams/layout5.xml" ContentType="application/vnd.openxmlformats-officedocument.drawingml.diagramLayout+xml"/>
  <Override PartName="/ppt/diagrams/colors5.xml" ContentType="application/vnd.openxmlformats-officedocument.drawingml.diagramColors+xml"/>
  <Override PartName="/ppt/diagrams/drawing4.xml" ContentType="application/vnd.ms-office.drawingml.diagramDrawing+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jpeg" ContentType="image/jpeg"/>
  <Override PartName="/ppt/media/image17.png" ContentType="image/png"/>
  <Override PartName="/ppt/media/image16.png" ContentType="image/png"/>
  <Override PartName="/ppt/media/image15.png" ContentType="image/png"/>
  <Override PartName="/ppt/media/image14.png" ContentType="image/png"/>
  <Override PartName="/ppt/media/image1.wmf" ContentType="image/x-wmf"/>
  <Override PartName="/ppt/media/image2.wmf" ContentType="image/x-wmf"/>
  <Override PartName="/ppt/media/image3.wmf" ContentType="image/x-wmf"/>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797675" cy="992822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99E18C-A575-4835-90F1-C20C5EFBA150}" type="doc">
      <dgm:prSet loTypeId="urn:microsoft.com/office/officeart/2005/8/layout/chevron1" loCatId="process" qsTypeId="urn:microsoft.com/office/officeart/2005/8/quickstyle/simple3" qsCatId="simple" csTypeId="urn:microsoft.com/office/officeart/2005/8/colors/accent1_1" csCatId="accent1" phldr="1"/>
      <dgm:spPr/>
    </dgm:pt>
    <dgm:pt modelId="{7327DE54-883C-4F58-803E-2D21E71F8103}">
      <dgm:prSet phldrT="[Text]" custT="1"/>
      <dgm:spPr/>
      <dgm:t>
        <a:bodyPr/>
        <a:lstStyle/>
        <a:p>
          <a:r>
            <a:rPr lang="de-DE" sz="1400" b="0" i="0" u="none" dirty="0" smtClean="0">
              <a:solidFill>
                <a:schemeClr val="tx1"/>
              </a:solidFill>
            </a:rPr>
            <a:t>SPARQL</a:t>
          </a:r>
          <a:endParaRPr lang="de-DE" sz="1900" b="0" i="0" u="none" dirty="0">
            <a:solidFill>
              <a:schemeClr val="tx1"/>
            </a:solidFill>
          </a:endParaRPr>
        </a:p>
      </dgm:t>
    </dgm:pt>
    <dgm:pt modelId="{6095D9F0-46E0-4707-BADD-5D2E1D9B11AB}" type="parTrans" cxnId="{35C62E02-453F-4E74-BECB-C9CC03FFAF67}">
      <dgm:prSet/>
      <dgm:spPr/>
      <dgm:t>
        <a:bodyPr/>
        <a:lstStyle/>
        <a:p>
          <a:endParaRPr lang="de-DE"/>
        </a:p>
      </dgm:t>
    </dgm:pt>
    <dgm:pt modelId="{78BD4E45-34D8-4CF2-9E60-633CC3FB3A17}" type="sibTrans" cxnId="{35C62E02-453F-4E74-BECB-C9CC03FFAF67}">
      <dgm:prSet/>
      <dgm:spPr/>
      <dgm:t>
        <a:bodyPr/>
        <a:lstStyle/>
        <a:p>
          <a:endParaRPr lang="de-DE"/>
        </a:p>
      </dgm:t>
    </dgm:pt>
    <dgm:pt modelId="{C4E8AD78-4A3F-4FD9-84C5-C7A3C10C6F05}">
      <dgm:prSet phldrT="[Text]" custT="1"/>
      <dgm:spPr/>
      <dgm:t>
        <a:bodyPr/>
        <a:lstStyle/>
        <a:p>
          <a:r>
            <a:rPr lang="de-DE" sz="1400" dirty="0" err="1" smtClean="0"/>
            <a:t>Cypher</a:t>
          </a:r>
          <a:r>
            <a:rPr lang="de-DE" sz="1400" baseline="0" dirty="0" smtClean="0"/>
            <a:t> Query </a:t>
          </a:r>
          <a:r>
            <a:rPr lang="de-DE" sz="1400" baseline="0" dirty="0" err="1" smtClean="0"/>
            <a:t>Structure</a:t>
          </a:r>
          <a:endParaRPr lang="de-DE" sz="1900" dirty="0"/>
        </a:p>
      </dgm:t>
    </dgm:pt>
    <dgm:pt modelId="{E356A263-DB01-4F3B-9DC8-9DE41989FC7D}" type="parTrans" cxnId="{516271C4-E6F3-4BBA-BA4F-BBB9DBCF1518}">
      <dgm:prSet/>
      <dgm:spPr/>
      <dgm:t>
        <a:bodyPr/>
        <a:lstStyle/>
        <a:p>
          <a:endParaRPr lang="de-DE"/>
        </a:p>
      </dgm:t>
    </dgm:pt>
    <dgm:pt modelId="{83E9F4DF-E19D-4C39-AAD7-FFBE6FC39F40}" type="sibTrans" cxnId="{516271C4-E6F3-4BBA-BA4F-BBB9DBCF1518}">
      <dgm:prSet/>
      <dgm:spPr/>
      <dgm:t>
        <a:bodyPr/>
        <a:lstStyle/>
        <a:p>
          <a:endParaRPr lang="de-DE"/>
        </a:p>
      </dgm:t>
    </dgm:pt>
    <dgm:pt modelId="{ECEB23B4-A8A9-4701-AF17-F643B512AF24}">
      <dgm:prSet phldrT="[Text]" custT="1"/>
      <dgm:spPr/>
      <dgm:t>
        <a:bodyPr/>
        <a:lstStyle/>
        <a:p>
          <a:r>
            <a:rPr lang="de-DE" sz="1400" dirty="0" smtClean="0"/>
            <a:t>SPARQL</a:t>
          </a:r>
          <a:r>
            <a:rPr lang="de-DE" sz="1400" baseline="0" dirty="0" smtClean="0"/>
            <a:t> Query </a:t>
          </a:r>
          <a:r>
            <a:rPr lang="de-DE" sz="1400" baseline="0" dirty="0" err="1" smtClean="0"/>
            <a:t>Structure</a:t>
          </a:r>
          <a:endParaRPr lang="de-DE" sz="1400" dirty="0"/>
        </a:p>
      </dgm:t>
    </dgm:pt>
    <dgm:pt modelId="{DD275A85-D632-4626-A8E6-2153C8424F48}" type="parTrans" cxnId="{8BDCD6F1-E68E-4DCB-B24B-1D7FD3B8BDB5}">
      <dgm:prSet/>
      <dgm:spPr/>
      <dgm:t>
        <a:bodyPr/>
        <a:lstStyle/>
        <a:p>
          <a:endParaRPr lang="de-DE"/>
        </a:p>
      </dgm:t>
    </dgm:pt>
    <dgm:pt modelId="{A89DA9BC-5A38-41FB-B8C7-D37AD8EBD692}" type="sibTrans" cxnId="{8BDCD6F1-E68E-4DCB-B24B-1D7FD3B8BDB5}">
      <dgm:prSet/>
      <dgm:spPr/>
      <dgm:t>
        <a:bodyPr/>
        <a:lstStyle/>
        <a:p>
          <a:endParaRPr lang="de-DE"/>
        </a:p>
      </dgm:t>
    </dgm:pt>
    <dgm:pt modelId="{F08EA48C-F61E-4604-AF2F-2403086E6E35}">
      <dgm:prSet phldrT="[Text]" custT="1"/>
      <dgm:spPr/>
      <dgm:t>
        <a:bodyPr/>
        <a:lstStyle/>
        <a:p>
          <a:r>
            <a:rPr lang="de-DE" sz="1400" b="1" i="1" dirty="0" err="1" smtClean="0">
              <a:solidFill>
                <a:srgbClr val="FF0000"/>
              </a:solidFill>
            </a:rPr>
            <a:t>Cypher</a:t>
          </a:r>
          <a:endParaRPr lang="de-DE" sz="1900" b="1" i="1" dirty="0">
            <a:solidFill>
              <a:srgbClr val="FF0000"/>
            </a:solidFill>
          </a:endParaRPr>
        </a:p>
      </dgm:t>
    </dgm:pt>
    <dgm:pt modelId="{DDBB1461-BF42-4795-8DF6-6816FB18C383}" type="parTrans" cxnId="{E3CC4F9C-595D-466A-9967-43F85A4AC6FA}">
      <dgm:prSet/>
      <dgm:spPr/>
      <dgm:t>
        <a:bodyPr/>
        <a:lstStyle/>
        <a:p>
          <a:endParaRPr lang="de-DE"/>
        </a:p>
      </dgm:t>
    </dgm:pt>
    <dgm:pt modelId="{0DE66CAB-891C-4AE3-8C26-8E87F725712D}" type="sibTrans" cxnId="{E3CC4F9C-595D-466A-9967-43F85A4AC6FA}">
      <dgm:prSet/>
      <dgm:spPr/>
      <dgm:t>
        <a:bodyPr/>
        <a:lstStyle/>
        <a:p>
          <a:endParaRPr lang="de-DE"/>
        </a:p>
      </dgm:t>
    </dgm:pt>
    <dgm:pt modelId="{B41E81B4-EDEF-4A6C-BD27-59967E515373}">
      <dgm:prSet phldrT="[Text]" custT="1"/>
      <dgm:spPr/>
      <dgm:t>
        <a:bodyPr/>
        <a:lstStyle/>
        <a:p>
          <a:r>
            <a:rPr lang="de-DE" sz="1400" dirty="0" err="1"/>
            <a:t>Conclusion</a:t>
          </a:r>
          <a:endParaRPr lang="de-DE" sz="2500" dirty="0"/>
        </a:p>
      </dgm:t>
    </dgm:pt>
    <dgm:pt modelId="{7DD981F6-E9FD-4DCC-8B5A-CE590C74B59B}" type="parTrans" cxnId="{78ABF6CF-1DC9-4338-9E94-2C84E120F025}">
      <dgm:prSet/>
      <dgm:spPr/>
      <dgm:t>
        <a:bodyPr/>
        <a:lstStyle/>
        <a:p>
          <a:endParaRPr lang="de-DE"/>
        </a:p>
      </dgm:t>
    </dgm:pt>
    <dgm:pt modelId="{7C0443A1-A02D-4733-85FC-B43FB432C6C4}" type="sibTrans" cxnId="{78ABF6CF-1DC9-4338-9E94-2C84E120F025}">
      <dgm:prSet/>
      <dgm:spPr/>
      <dgm:t>
        <a:bodyPr/>
        <a:lstStyle/>
        <a:p>
          <a:endParaRPr lang="de-DE"/>
        </a:p>
      </dgm:t>
    </dgm:pt>
    <dgm:pt modelId="{AA101013-E34B-4B57-88DC-F4EC3EC125A8}" type="pres">
      <dgm:prSet presAssocID="{1499E18C-A575-4835-90F1-C20C5EFBA150}" presName="Name0" presStyleCnt="0">
        <dgm:presLayoutVars>
          <dgm:dir/>
          <dgm:animLvl val="lvl"/>
          <dgm:resizeHandles val="exact"/>
        </dgm:presLayoutVars>
      </dgm:prSet>
      <dgm:spPr/>
    </dgm:pt>
    <dgm:pt modelId="{3192F2FD-0D9C-4A62-AF07-35CD3431F5A5}" type="pres">
      <dgm:prSet presAssocID="{7327DE54-883C-4F58-803E-2D21E71F8103}" presName="parTxOnly" presStyleLbl="node1" presStyleIdx="0" presStyleCnt="5" custLinFactNeighborX="-436">
        <dgm:presLayoutVars>
          <dgm:chMax val="0"/>
          <dgm:chPref val="0"/>
          <dgm:bulletEnabled val="1"/>
        </dgm:presLayoutVars>
      </dgm:prSet>
      <dgm:spPr/>
      <dgm:t>
        <a:bodyPr/>
        <a:lstStyle/>
        <a:p>
          <a:endParaRPr lang="de-DE"/>
        </a:p>
      </dgm:t>
    </dgm:pt>
    <dgm:pt modelId="{3D45B610-34A2-4EE5-9E46-17A406F1E190}" type="pres">
      <dgm:prSet presAssocID="{78BD4E45-34D8-4CF2-9E60-633CC3FB3A17}" presName="parTxOnlySpace" presStyleCnt="0"/>
      <dgm:spPr/>
    </dgm:pt>
    <dgm:pt modelId="{1DD8E246-A480-4AD9-AA31-7C6781BC11B3}" type="pres">
      <dgm:prSet presAssocID="{ECEB23B4-A8A9-4701-AF17-F643B512AF24}" presName="parTxOnly" presStyleLbl="node1" presStyleIdx="1" presStyleCnt="5">
        <dgm:presLayoutVars>
          <dgm:chMax val="0"/>
          <dgm:chPref val="0"/>
          <dgm:bulletEnabled val="1"/>
        </dgm:presLayoutVars>
      </dgm:prSet>
      <dgm:spPr/>
      <dgm:t>
        <a:bodyPr/>
        <a:lstStyle/>
        <a:p>
          <a:endParaRPr lang="de-DE"/>
        </a:p>
      </dgm:t>
    </dgm:pt>
    <dgm:pt modelId="{4924699B-1EB5-4E6B-981B-44B354E4BF31}" type="pres">
      <dgm:prSet presAssocID="{A89DA9BC-5A38-41FB-B8C7-D37AD8EBD692}" presName="parTxOnlySpace" presStyleCnt="0"/>
      <dgm:spPr/>
    </dgm:pt>
    <dgm:pt modelId="{DCE674D6-3DCD-439C-92BD-4442754795A5}" type="pres">
      <dgm:prSet presAssocID="{F08EA48C-F61E-4604-AF2F-2403086E6E35}" presName="parTxOnly" presStyleLbl="node1" presStyleIdx="2" presStyleCnt="5" custLinFactNeighborY="-1598">
        <dgm:presLayoutVars>
          <dgm:chMax val="0"/>
          <dgm:chPref val="0"/>
          <dgm:bulletEnabled val="1"/>
        </dgm:presLayoutVars>
      </dgm:prSet>
      <dgm:spPr/>
      <dgm:t>
        <a:bodyPr/>
        <a:lstStyle/>
        <a:p>
          <a:endParaRPr lang="de-DE"/>
        </a:p>
      </dgm:t>
    </dgm:pt>
    <dgm:pt modelId="{72D0D0A2-F783-4775-B630-D34E3CC0D5A9}" type="pres">
      <dgm:prSet presAssocID="{0DE66CAB-891C-4AE3-8C26-8E87F725712D}" presName="parTxOnlySpace" presStyleCnt="0"/>
      <dgm:spPr/>
    </dgm:pt>
    <dgm:pt modelId="{CD954DE0-6E3B-4C08-928C-43A57AE1A519}" type="pres">
      <dgm:prSet presAssocID="{C4E8AD78-4A3F-4FD9-84C5-C7A3C10C6F05}" presName="parTxOnly" presStyleLbl="node1" presStyleIdx="3" presStyleCnt="5" custLinFactNeighborY="-1598">
        <dgm:presLayoutVars>
          <dgm:chMax val="0"/>
          <dgm:chPref val="0"/>
          <dgm:bulletEnabled val="1"/>
        </dgm:presLayoutVars>
      </dgm:prSet>
      <dgm:spPr/>
      <dgm:t>
        <a:bodyPr/>
        <a:lstStyle/>
        <a:p>
          <a:endParaRPr lang="de-DE"/>
        </a:p>
      </dgm:t>
    </dgm:pt>
    <dgm:pt modelId="{FBE5A075-0800-4278-A291-D666D809C31D}" type="pres">
      <dgm:prSet presAssocID="{83E9F4DF-E19D-4C39-AAD7-FFBE6FC39F40}" presName="parTxOnlySpace" presStyleCnt="0"/>
      <dgm:spPr/>
    </dgm:pt>
    <dgm:pt modelId="{6A570926-56F2-449E-8072-73471C9EE526}" type="pres">
      <dgm:prSet presAssocID="{B41E81B4-EDEF-4A6C-BD27-59967E515373}" presName="parTxOnly" presStyleLbl="node1" presStyleIdx="4" presStyleCnt="5">
        <dgm:presLayoutVars>
          <dgm:chMax val="0"/>
          <dgm:chPref val="0"/>
          <dgm:bulletEnabled val="1"/>
        </dgm:presLayoutVars>
      </dgm:prSet>
      <dgm:spPr/>
      <dgm:t>
        <a:bodyPr/>
        <a:lstStyle/>
        <a:p>
          <a:endParaRPr lang="de-DE"/>
        </a:p>
      </dgm:t>
    </dgm:pt>
  </dgm:ptLst>
  <dgm:cxnLst>
    <dgm:cxn modelId="{8EF5CF64-4AE0-4F12-8217-92D81A67DF06}" type="presOf" srcId="{F08EA48C-F61E-4604-AF2F-2403086E6E35}" destId="{DCE674D6-3DCD-439C-92BD-4442754795A5}" srcOrd="0" destOrd="0" presId="urn:microsoft.com/office/officeart/2005/8/layout/chevron1"/>
    <dgm:cxn modelId="{359D2C95-5B76-4128-BCDF-33E01DFE3324}" type="presOf" srcId="{ECEB23B4-A8A9-4701-AF17-F643B512AF24}" destId="{1DD8E246-A480-4AD9-AA31-7C6781BC11B3}" srcOrd="0" destOrd="0" presId="urn:microsoft.com/office/officeart/2005/8/layout/chevron1"/>
    <dgm:cxn modelId="{8BDCD6F1-E68E-4DCB-B24B-1D7FD3B8BDB5}" srcId="{1499E18C-A575-4835-90F1-C20C5EFBA150}" destId="{ECEB23B4-A8A9-4701-AF17-F643B512AF24}" srcOrd="1" destOrd="0" parTransId="{DD275A85-D632-4626-A8E6-2153C8424F48}" sibTransId="{A89DA9BC-5A38-41FB-B8C7-D37AD8EBD692}"/>
    <dgm:cxn modelId="{4B328F62-B42D-4297-968A-2BC6473E3118}" type="presOf" srcId="{B41E81B4-EDEF-4A6C-BD27-59967E515373}" destId="{6A570926-56F2-449E-8072-73471C9EE526}" srcOrd="0" destOrd="0" presId="urn:microsoft.com/office/officeart/2005/8/layout/chevron1"/>
    <dgm:cxn modelId="{516271C4-E6F3-4BBA-BA4F-BBB9DBCF1518}" srcId="{1499E18C-A575-4835-90F1-C20C5EFBA150}" destId="{C4E8AD78-4A3F-4FD9-84C5-C7A3C10C6F05}" srcOrd="3" destOrd="0" parTransId="{E356A263-DB01-4F3B-9DC8-9DE41989FC7D}" sibTransId="{83E9F4DF-E19D-4C39-AAD7-FFBE6FC39F40}"/>
    <dgm:cxn modelId="{35C62E02-453F-4E74-BECB-C9CC03FFAF67}" srcId="{1499E18C-A575-4835-90F1-C20C5EFBA150}" destId="{7327DE54-883C-4F58-803E-2D21E71F8103}" srcOrd="0" destOrd="0" parTransId="{6095D9F0-46E0-4707-BADD-5D2E1D9B11AB}" sibTransId="{78BD4E45-34D8-4CF2-9E60-633CC3FB3A17}"/>
    <dgm:cxn modelId="{98431266-78E4-4BD0-A638-DC0462D90ECE}" type="presOf" srcId="{7327DE54-883C-4F58-803E-2D21E71F8103}" destId="{3192F2FD-0D9C-4A62-AF07-35CD3431F5A5}" srcOrd="0" destOrd="0" presId="urn:microsoft.com/office/officeart/2005/8/layout/chevron1"/>
    <dgm:cxn modelId="{4B3CAFD7-0D79-49E8-A701-7849129BE546}" type="presOf" srcId="{C4E8AD78-4A3F-4FD9-84C5-C7A3C10C6F05}" destId="{CD954DE0-6E3B-4C08-928C-43A57AE1A519}" srcOrd="0" destOrd="0" presId="urn:microsoft.com/office/officeart/2005/8/layout/chevron1"/>
    <dgm:cxn modelId="{930C4606-E63C-4B1C-B6E9-DF359EEF0403}" type="presOf" srcId="{1499E18C-A575-4835-90F1-C20C5EFBA150}" destId="{AA101013-E34B-4B57-88DC-F4EC3EC125A8}" srcOrd="0" destOrd="0" presId="urn:microsoft.com/office/officeart/2005/8/layout/chevron1"/>
    <dgm:cxn modelId="{E3CC4F9C-595D-466A-9967-43F85A4AC6FA}" srcId="{1499E18C-A575-4835-90F1-C20C5EFBA150}" destId="{F08EA48C-F61E-4604-AF2F-2403086E6E35}" srcOrd="2" destOrd="0" parTransId="{DDBB1461-BF42-4795-8DF6-6816FB18C383}" sibTransId="{0DE66CAB-891C-4AE3-8C26-8E87F725712D}"/>
    <dgm:cxn modelId="{78ABF6CF-1DC9-4338-9E94-2C84E120F025}" srcId="{1499E18C-A575-4835-90F1-C20C5EFBA150}" destId="{B41E81B4-EDEF-4A6C-BD27-59967E515373}" srcOrd="4" destOrd="0" parTransId="{7DD981F6-E9FD-4DCC-8B5A-CE590C74B59B}" sibTransId="{7C0443A1-A02D-4733-85FC-B43FB432C6C4}"/>
    <dgm:cxn modelId="{C5F4C94C-9C53-421B-ACD1-F493AA49B951}" type="presParOf" srcId="{AA101013-E34B-4B57-88DC-F4EC3EC125A8}" destId="{3192F2FD-0D9C-4A62-AF07-35CD3431F5A5}" srcOrd="0" destOrd="0" presId="urn:microsoft.com/office/officeart/2005/8/layout/chevron1"/>
    <dgm:cxn modelId="{69FEE698-EB17-4973-BA36-8F6AD2A658EC}" type="presParOf" srcId="{AA101013-E34B-4B57-88DC-F4EC3EC125A8}" destId="{3D45B610-34A2-4EE5-9E46-17A406F1E190}" srcOrd="1" destOrd="0" presId="urn:microsoft.com/office/officeart/2005/8/layout/chevron1"/>
    <dgm:cxn modelId="{5EF6B165-3633-41F5-86CF-CF878B1086ED}" type="presParOf" srcId="{AA101013-E34B-4B57-88DC-F4EC3EC125A8}" destId="{1DD8E246-A480-4AD9-AA31-7C6781BC11B3}" srcOrd="2" destOrd="0" presId="urn:microsoft.com/office/officeart/2005/8/layout/chevron1"/>
    <dgm:cxn modelId="{2A8FDEDA-2645-4DF2-8D6F-FC82ECDD4042}" type="presParOf" srcId="{AA101013-E34B-4B57-88DC-F4EC3EC125A8}" destId="{4924699B-1EB5-4E6B-981B-44B354E4BF31}" srcOrd="3" destOrd="0" presId="urn:microsoft.com/office/officeart/2005/8/layout/chevron1"/>
    <dgm:cxn modelId="{C0862DF0-5E7A-4FF6-B4B0-6E590458494E}" type="presParOf" srcId="{AA101013-E34B-4B57-88DC-F4EC3EC125A8}" destId="{DCE674D6-3DCD-439C-92BD-4442754795A5}" srcOrd="4" destOrd="0" presId="urn:microsoft.com/office/officeart/2005/8/layout/chevron1"/>
    <dgm:cxn modelId="{E397DC7F-8F6B-4AE4-918D-B11029EF1822}" type="presParOf" srcId="{AA101013-E34B-4B57-88DC-F4EC3EC125A8}" destId="{72D0D0A2-F783-4775-B630-D34E3CC0D5A9}" srcOrd="5" destOrd="0" presId="urn:microsoft.com/office/officeart/2005/8/layout/chevron1"/>
    <dgm:cxn modelId="{F004C5BE-4E8D-4754-9F3D-904357C630E8}" type="presParOf" srcId="{AA101013-E34B-4B57-88DC-F4EC3EC125A8}" destId="{CD954DE0-6E3B-4C08-928C-43A57AE1A519}" srcOrd="6" destOrd="0" presId="urn:microsoft.com/office/officeart/2005/8/layout/chevron1"/>
    <dgm:cxn modelId="{40F85D74-8169-4818-A746-9859A6210BDC}" type="presParOf" srcId="{AA101013-E34B-4B57-88DC-F4EC3EC125A8}" destId="{FBE5A075-0800-4278-A291-D666D809C31D}" srcOrd="7" destOrd="0" presId="urn:microsoft.com/office/officeart/2005/8/layout/chevron1"/>
    <dgm:cxn modelId="{D56AD853-FB88-4889-B1C6-3349B330F7E1}" type="presParOf" srcId="{AA101013-E34B-4B57-88DC-F4EC3EC125A8}" destId="{6A570926-56F2-449E-8072-73471C9EE526}"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99E18C-A575-4835-90F1-C20C5EFBA150}" type="doc">
      <dgm:prSet loTypeId="urn:microsoft.com/office/officeart/2005/8/layout/chevron1" loCatId="process" qsTypeId="urn:microsoft.com/office/officeart/2005/8/quickstyle/simple3" qsCatId="simple" csTypeId="urn:microsoft.com/office/officeart/2005/8/colors/accent1_1" csCatId="accent1" phldr="1"/>
      <dgm:spPr/>
    </dgm:pt>
    <dgm:pt modelId="{7327DE54-883C-4F58-803E-2D21E71F8103}">
      <dgm:prSet phldrT="[Text]" custT="1"/>
      <dgm:spPr/>
      <dgm:t>
        <a:bodyPr/>
        <a:lstStyle/>
        <a:p>
          <a:r>
            <a:rPr lang="de-DE" sz="1400" b="0" i="0" u="none" dirty="0" smtClean="0">
              <a:solidFill>
                <a:schemeClr val="tx1"/>
              </a:solidFill>
            </a:rPr>
            <a:t>SPARQL</a:t>
          </a:r>
          <a:endParaRPr lang="de-DE" sz="1900" b="0" i="0" u="none" dirty="0">
            <a:solidFill>
              <a:schemeClr val="tx1"/>
            </a:solidFill>
          </a:endParaRPr>
        </a:p>
      </dgm:t>
    </dgm:pt>
    <dgm:pt modelId="{6095D9F0-46E0-4707-BADD-5D2E1D9B11AB}" type="parTrans" cxnId="{35C62E02-453F-4E74-BECB-C9CC03FFAF67}">
      <dgm:prSet/>
      <dgm:spPr/>
      <dgm:t>
        <a:bodyPr/>
        <a:lstStyle/>
        <a:p>
          <a:endParaRPr lang="de-DE"/>
        </a:p>
      </dgm:t>
    </dgm:pt>
    <dgm:pt modelId="{78BD4E45-34D8-4CF2-9E60-633CC3FB3A17}" type="sibTrans" cxnId="{35C62E02-453F-4E74-BECB-C9CC03FFAF67}">
      <dgm:prSet/>
      <dgm:spPr/>
      <dgm:t>
        <a:bodyPr/>
        <a:lstStyle/>
        <a:p>
          <a:endParaRPr lang="de-DE"/>
        </a:p>
      </dgm:t>
    </dgm:pt>
    <dgm:pt modelId="{C4E8AD78-4A3F-4FD9-84C5-C7A3C10C6F05}">
      <dgm:prSet phldrT="[Text]" custT="1"/>
      <dgm:spPr/>
      <dgm:t>
        <a:bodyPr/>
        <a:lstStyle/>
        <a:p>
          <a:r>
            <a:rPr lang="de-DE" sz="1400" b="1" i="1" dirty="0" err="1" smtClean="0">
              <a:solidFill>
                <a:srgbClr val="FF0000"/>
              </a:solidFill>
            </a:rPr>
            <a:t>Cypher</a:t>
          </a:r>
          <a:r>
            <a:rPr lang="de-DE" sz="1400" b="1" i="1" baseline="0" dirty="0" smtClean="0">
              <a:solidFill>
                <a:srgbClr val="FF0000"/>
              </a:solidFill>
            </a:rPr>
            <a:t> Query </a:t>
          </a:r>
          <a:r>
            <a:rPr lang="de-DE" sz="1400" b="1" i="1" baseline="0" dirty="0" err="1" smtClean="0">
              <a:solidFill>
                <a:srgbClr val="FF0000"/>
              </a:solidFill>
            </a:rPr>
            <a:t>Structure</a:t>
          </a:r>
          <a:endParaRPr lang="de-DE" sz="1900" b="1" i="1" dirty="0">
            <a:solidFill>
              <a:srgbClr val="FF0000"/>
            </a:solidFill>
          </a:endParaRPr>
        </a:p>
      </dgm:t>
    </dgm:pt>
    <dgm:pt modelId="{E356A263-DB01-4F3B-9DC8-9DE41989FC7D}" type="parTrans" cxnId="{516271C4-E6F3-4BBA-BA4F-BBB9DBCF1518}">
      <dgm:prSet/>
      <dgm:spPr/>
      <dgm:t>
        <a:bodyPr/>
        <a:lstStyle/>
        <a:p>
          <a:endParaRPr lang="de-DE"/>
        </a:p>
      </dgm:t>
    </dgm:pt>
    <dgm:pt modelId="{83E9F4DF-E19D-4C39-AAD7-FFBE6FC39F40}" type="sibTrans" cxnId="{516271C4-E6F3-4BBA-BA4F-BBB9DBCF1518}">
      <dgm:prSet/>
      <dgm:spPr/>
      <dgm:t>
        <a:bodyPr/>
        <a:lstStyle/>
        <a:p>
          <a:endParaRPr lang="de-DE"/>
        </a:p>
      </dgm:t>
    </dgm:pt>
    <dgm:pt modelId="{ECEB23B4-A8A9-4701-AF17-F643B512AF24}">
      <dgm:prSet phldrT="[Text]" custT="1"/>
      <dgm:spPr/>
      <dgm:t>
        <a:bodyPr/>
        <a:lstStyle/>
        <a:p>
          <a:r>
            <a:rPr lang="de-DE" sz="1400" dirty="0" smtClean="0"/>
            <a:t>SPARQL</a:t>
          </a:r>
          <a:r>
            <a:rPr lang="de-DE" sz="1400" baseline="0" dirty="0" smtClean="0"/>
            <a:t> Query </a:t>
          </a:r>
          <a:r>
            <a:rPr lang="de-DE" sz="1400" baseline="0" dirty="0" err="1" smtClean="0"/>
            <a:t>Structure</a:t>
          </a:r>
          <a:endParaRPr lang="de-DE" sz="1400" dirty="0"/>
        </a:p>
      </dgm:t>
    </dgm:pt>
    <dgm:pt modelId="{DD275A85-D632-4626-A8E6-2153C8424F48}" type="parTrans" cxnId="{8BDCD6F1-E68E-4DCB-B24B-1D7FD3B8BDB5}">
      <dgm:prSet/>
      <dgm:spPr/>
      <dgm:t>
        <a:bodyPr/>
        <a:lstStyle/>
        <a:p>
          <a:endParaRPr lang="de-DE"/>
        </a:p>
      </dgm:t>
    </dgm:pt>
    <dgm:pt modelId="{A89DA9BC-5A38-41FB-B8C7-D37AD8EBD692}" type="sibTrans" cxnId="{8BDCD6F1-E68E-4DCB-B24B-1D7FD3B8BDB5}">
      <dgm:prSet/>
      <dgm:spPr/>
      <dgm:t>
        <a:bodyPr/>
        <a:lstStyle/>
        <a:p>
          <a:endParaRPr lang="de-DE"/>
        </a:p>
      </dgm:t>
    </dgm:pt>
    <dgm:pt modelId="{F08EA48C-F61E-4604-AF2F-2403086E6E35}">
      <dgm:prSet phldrT="[Text]" custT="1"/>
      <dgm:spPr/>
      <dgm:t>
        <a:bodyPr/>
        <a:lstStyle/>
        <a:p>
          <a:r>
            <a:rPr lang="de-DE" sz="1400" dirty="0" err="1" smtClean="0"/>
            <a:t>Cypher</a:t>
          </a:r>
          <a:endParaRPr lang="de-DE" sz="1900" dirty="0"/>
        </a:p>
      </dgm:t>
    </dgm:pt>
    <dgm:pt modelId="{DDBB1461-BF42-4795-8DF6-6816FB18C383}" type="parTrans" cxnId="{E3CC4F9C-595D-466A-9967-43F85A4AC6FA}">
      <dgm:prSet/>
      <dgm:spPr/>
      <dgm:t>
        <a:bodyPr/>
        <a:lstStyle/>
        <a:p>
          <a:endParaRPr lang="de-DE"/>
        </a:p>
      </dgm:t>
    </dgm:pt>
    <dgm:pt modelId="{0DE66CAB-891C-4AE3-8C26-8E87F725712D}" type="sibTrans" cxnId="{E3CC4F9C-595D-466A-9967-43F85A4AC6FA}">
      <dgm:prSet/>
      <dgm:spPr/>
      <dgm:t>
        <a:bodyPr/>
        <a:lstStyle/>
        <a:p>
          <a:endParaRPr lang="de-DE"/>
        </a:p>
      </dgm:t>
    </dgm:pt>
    <dgm:pt modelId="{B41E81B4-EDEF-4A6C-BD27-59967E515373}">
      <dgm:prSet phldrT="[Text]" custT="1"/>
      <dgm:spPr/>
      <dgm:t>
        <a:bodyPr/>
        <a:lstStyle/>
        <a:p>
          <a:r>
            <a:rPr lang="de-DE" sz="1400" dirty="0" err="1"/>
            <a:t>Conclusion</a:t>
          </a:r>
          <a:endParaRPr lang="de-DE" sz="2500" dirty="0"/>
        </a:p>
      </dgm:t>
    </dgm:pt>
    <dgm:pt modelId="{7DD981F6-E9FD-4DCC-8B5A-CE590C74B59B}" type="parTrans" cxnId="{78ABF6CF-1DC9-4338-9E94-2C84E120F025}">
      <dgm:prSet/>
      <dgm:spPr/>
      <dgm:t>
        <a:bodyPr/>
        <a:lstStyle/>
        <a:p>
          <a:endParaRPr lang="de-DE"/>
        </a:p>
      </dgm:t>
    </dgm:pt>
    <dgm:pt modelId="{7C0443A1-A02D-4733-85FC-B43FB432C6C4}" type="sibTrans" cxnId="{78ABF6CF-1DC9-4338-9E94-2C84E120F025}">
      <dgm:prSet/>
      <dgm:spPr/>
      <dgm:t>
        <a:bodyPr/>
        <a:lstStyle/>
        <a:p>
          <a:endParaRPr lang="de-DE"/>
        </a:p>
      </dgm:t>
    </dgm:pt>
    <dgm:pt modelId="{AA101013-E34B-4B57-88DC-F4EC3EC125A8}" type="pres">
      <dgm:prSet presAssocID="{1499E18C-A575-4835-90F1-C20C5EFBA150}" presName="Name0" presStyleCnt="0">
        <dgm:presLayoutVars>
          <dgm:dir/>
          <dgm:animLvl val="lvl"/>
          <dgm:resizeHandles val="exact"/>
        </dgm:presLayoutVars>
      </dgm:prSet>
      <dgm:spPr/>
    </dgm:pt>
    <dgm:pt modelId="{3192F2FD-0D9C-4A62-AF07-35CD3431F5A5}" type="pres">
      <dgm:prSet presAssocID="{7327DE54-883C-4F58-803E-2D21E71F8103}" presName="parTxOnly" presStyleLbl="node1" presStyleIdx="0" presStyleCnt="5">
        <dgm:presLayoutVars>
          <dgm:chMax val="0"/>
          <dgm:chPref val="0"/>
          <dgm:bulletEnabled val="1"/>
        </dgm:presLayoutVars>
      </dgm:prSet>
      <dgm:spPr/>
      <dgm:t>
        <a:bodyPr/>
        <a:lstStyle/>
        <a:p>
          <a:endParaRPr lang="de-DE"/>
        </a:p>
      </dgm:t>
    </dgm:pt>
    <dgm:pt modelId="{3D45B610-34A2-4EE5-9E46-17A406F1E190}" type="pres">
      <dgm:prSet presAssocID="{78BD4E45-34D8-4CF2-9E60-633CC3FB3A17}" presName="parTxOnlySpace" presStyleCnt="0"/>
      <dgm:spPr/>
    </dgm:pt>
    <dgm:pt modelId="{1DD8E246-A480-4AD9-AA31-7C6781BC11B3}" type="pres">
      <dgm:prSet presAssocID="{ECEB23B4-A8A9-4701-AF17-F643B512AF24}" presName="parTxOnly" presStyleLbl="node1" presStyleIdx="1" presStyleCnt="5">
        <dgm:presLayoutVars>
          <dgm:chMax val="0"/>
          <dgm:chPref val="0"/>
          <dgm:bulletEnabled val="1"/>
        </dgm:presLayoutVars>
      </dgm:prSet>
      <dgm:spPr/>
      <dgm:t>
        <a:bodyPr/>
        <a:lstStyle/>
        <a:p>
          <a:endParaRPr lang="de-DE"/>
        </a:p>
      </dgm:t>
    </dgm:pt>
    <dgm:pt modelId="{4924699B-1EB5-4E6B-981B-44B354E4BF31}" type="pres">
      <dgm:prSet presAssocID="{A89DA9BC-5A38-41FB-B8C7-D37AD8EBD692}" presName="parTxOnlySpace" presStyleCnt="0"/>
      <dgm:spPr/>
    </dgm:pt>
    <dgm:pt modelId="{DCE674D6-3DCD-439C-92BD-4442754795A5}" type="pres">
      <dgm:prSet presAssocID="{F08EA48C-F61E-4604-AF2F-2403086E6E35}" presName="parTxOnly" presStyleLbl="node1" presStyleIdx="2" presStyleCnt="5" custLinFactNeighborY="-1598">
        <dgm:presLayoutVars>
          <dgm:chMax val="0"/>
          <dgm:chPref val="0"/>
          <dgm:bulletEnabled val="1"/>
        </dgm:presLayoutVars>
      </dgm:prSet>
      <dgm:spPr/>
      <dgm:t>
        <a:bodyPr/>
        <a:lstStyle/>
        <a:p>
          <a:endParaRPr lang="de-DE"/>
        </a:p>
      </dgm:t>
    </dgm:pt>
    <dgm:pt modelId="{72D0D0A2-F783-4775-B630-D34E3CC0D5A9}" type="pres">
      <dgm:prSet presAssocID="{0DE66CAB-891C-4AE3-8C26-8E87F725712D}" presName="parTxOnlySpace" presStyleCnt="0"/>
      <dgm:spPr/>
    </dgm:pt>
    <dgm:pt modelId="{CD954DE0-6E3B-4C08-928C-43A57AE1A519}" type="pres">
      <dgm:prSet presAssocID="{C4E8AD78-4A3F-4FD9-84C5-C7A3C10C6F05}" presName="parTxOnly" presStyleLbl="node1" presStyleIdx="3" presStyleCnt="5" custLinFactNeighborY="-1598">
        <dgm:presLayoutVars>
          <dgm:chMax val="0"/>
          <dgm:chPref val="0"/>
          <dgm:bulletEnabled val="1"/>
        </dgm:presLayoutVars>
      </dgm:prSet>
      <dgm:spPr/>
      <dgm:t>
        <a:bodyPr/>
        <a:lstStyle/>
        <a:p>
          <a:endParaRPr lang="de-DE"/>
        </a:p>
      </dgm:t>
    </dgm:pt>
    <dgm:pt modelId="{FBE5A075-0800-4278-A291-D666D809C31D}" type="pres">
      <dgm:prSet presAssocID="{83E9F4DF-E19D-4C39-AAD7-FFBE6FC39F40}" presName="parTxOnlySpace" presStyleCnt="0"/>
      <dgm:spPr/>
    </dgm:pt>
    <dgm:pt modelId="{6A570926-56F2-449E-8072-73471C9EE526}" type="pres">
      <dgm:prSet presAssocID="{B41E81B4-EDEF-4A6C-BD27-59967E515373}" presName="parTxOnly" presStyleLbl="node1" presStyleIdx="4" presStyleCnt="5">
        <dgm:presLayoutVars>
          <dgm:chMax val="0"/>
          <dgm:chPref val="0"/>
          <dgm:bulletEnabled val="1"/>
        </dgm:presLayoutVars>
      </dgm:prSet>
      <dgm:spPr/>
      <dgm:t>
        <a:bodyPr/>
        <a:lstStyle/>
        <a:p>
          <a:endParaRPr lang="de-DE"/>
        </a:p>
      </dgm:t>
    </dgm:pt>
  </dgm:ptLst>
  <dgm:cxnLst>
    <dgm:cxn modelId="{47EF480E-DF15-4F23-B11A-F4C2BB18CDA6}" type="presOf" srcId="{B41E81B4-EDEF-4A6C-BD27-59967E515373}" destId="{6A570926-56F2-449E-8072-73471C9EE526}" srcOrd="0" destOrd="0" presId="urn:microsoft.com/office/officeart/2005/8/layout/chevron1"/>
    <dgm:cxn modelId="{0A1D8109-4167-48FE-82E6-B2D9D78E919B}" type="presOf" srcId="{C4E8AD78-4A3F-4FD9-84C5-C7A3C10C6F05}" destId="{CD954DE0-6E3B-4C08-928C-43A57AE1A519}" srcOrd="0" destOrd="0" presId="urn:microsoft.com/office/officeart/2005/8/layout/chevron1"/>
    <dgm:cxn modelId="{8BDCD6F1-E68E-4DCB-B24B-1D7FD3B8BDB5}" srcId="{1499E18C-A575-4835-90F1-C20C5EFBA150}" destId="{ECEB23B4-A8A9-4701-AF17-F643B512AF24}" srcOrd="1" destOrd="0" parTransId="{DD275A85-D632-4626-A8E6-2153C8424F48}" sibTransId="{A89DA9BC-5A38-41FB-B8C7-D37AD8EBD692}"/>
    <dgm:cxn modelId="{516271C4-E6F3-4BBA-BA4F-BBB9DBCF1518}" srcId="{1499E18C-A575-4835-90F1-C20C5EFBA150}" destId="{C4E8AD78-4A3F-4FD9-84C5-C7A3C10C6F05}" srcOrd="3" destOrd="0" parTransId="{E356A263-DB01-4F3B-9DC8-9DE41989FC7D}" sibTransId="{83E9F4DF-E19D-4C39-AAD7-FFBE6FC39F40}"/>
    <dgm:cxn modelId="{35C62E02-453F-4E74-BECB-C9CC03FFAF67}" srcId="{1499E18C-A575-4835-90F1-C20C5EFBA150}" destId="{7327DE54-883C-4F58-803E-2D21E71F8103}" srcOrd="0" destOrd="0" parTransId="{6095D9F0-46E0-4707-BADD-5D2E1D9B11AB}" sibTransId="{78BD4E45-34D8-4CF2-9E60-633CC3FB3A17}"/>
    <dgm:cxn modelId="{E6D9A57A-231D-4B91-BFAA-FCEFA5FA4188}" type="presOf" srcId="{7327DE54-883C-4F58-803E-2D21E71F8103}" destId="{3192F2FD-0D9C-4A62-AF07-35CD3431F5A5}" srcOrd="0" destOrd="0" presId="urn:microsoft.com/office/officeart/2005/8/layout/chevron1"/>
    <dgm:cxn modelId="{E3CC4F9C-595D-466A-9967-43F85A4AC6FA}" srcId="{1499E18C-A575-4835-90F1-C20C5EFBA150}" destId="{F08EA48C-F61E-4604-AF2F-2403086E6E35}" srcOrd="2" destOrd="0" parTransId="{DDBB1461-BF42-4795-8DF6-6816FB18C383}" sibTransId="{0DE66CAB-891C-4AE3-8C26-8E87F725712D}"/>
    <dgm:cxn modelId="{B0AE145E-31C3-439C-92B9-E34676B6D048}" type="presOf" srcId="{ECEB23B4-A8A9-4701-AF17-F643B512AF24}" destId="{1DD8E246-A480-4AD9-AA31-7C6781BC11B3}" srcOrd="0" destOrd="0" presId="urn:microsoft.com/office/officeart/2005/8/layout/chevron1"/>
    <dgm:cxn modelId="{78ABF6CF-1DC9-4338-9E94-2C84E120F025}" srcId="{1499E18C-A575-4835-90F1-C20C5EFBA150}" destId="{B41E81B4-EDEF-4A6C-BD27-59967E515373}" srcOrd="4" destOrd="0" parTransId="{7DD981F6-E9FD-4DCC-8B5A-CE590C74B59B}" sibTransId="{7C0443A1-A02D-4733-85FC-B43FB432C6C4}"/>
    <dgm:cxn modelId="{D3E2EE37-9A63-40E4-B11C-73F391EB083B}" type="presOf" srcId="{F08EA48C-F61E-4604-AF2F-2403086E6E35}" destId="{DCE674D6-3DCD-439C-92BD-4442754795A5}" srcOrd="0" destOrd="0" presId="urn:microsoft.com/office/officeart/2005/8/layout/chevron1"/>
    <dgm:cxn modelId="{0FF52F88-42C7-40DB-BC79-CC5CB04D675E}" type="presOf" srcId="{1499E18C-A575-4835-90F1-C20C5EFBA150}" destId="{AA101013-E34B-4B57-88DC-F4EC3EC125A8}" srcOrd="0" destOrd="0" presId="urn:microsoft.com/office/officeart/2005/8/layout/chevron1"/>
    <dgm:cxn modelId="{BEAF283E-72BE-4BC6-83EF-02A5D0968FD5}" type="presParOf" srcId="{AA101013-E34B-4B57-88DC-F4EC3EC125A8}" destId="{3192F2FD-0D9C-4A62-AF07-35CD3431F5A5}" srcOrd="0" destOrd="0" presId="urn:microsoft.com/office/officeart/2005/8/layout/chevron1"/>
    <dgm:cxn modelId="{52186366-9673-4097-84B0-41D2D73365C0}" type="presParOf" srcId="{AA101013-E34B-4B57-88DC-F4EC3EC125A8}" destId="{3D45B610-34A2-4EE5-9E46-17A406F1E190}" srcOrd="1" destOrd="0" presId="urn:microsoft.com/office/officeart/2005/8/layout/chevron1"/>
    <dgm:cxn modelId="{C24EA62E-F5EB-41AF-A624-1D6D724FFA3F}" type="presParOf" srcId="{AA101013-E34B-4B57-88DC-F4EC3EC125A8}" destId="{1DD8E246-A480-4AD9-AA31-7C6781BC11B3}" srcOrd="2" destOrd="0" presId="urn:microsoft.com/office/officeart/2005/8/layout/chevron1"/>
    <dgm:cxn modelId="{3C6D521B-80F2-4341-90CA-9120142B8F2A}" type="presParOf" srcId="{AA101013-E34B-4B57-88DC-F4EC3EC125A8}" destId="{4924699B-1EB5-4E6B-981B-44B354E4BF31}" srcOrd="3" destOrd="0" presId="urn:microsoft.com/office/officeart/2005/8/layout/chevron1"/>
    <dgm:cxn modelId="{3AB51038-C0B0-427D-A6A8-16B85F236635}" type="presParOf" srcId="{AA101013-E34B-4B57-88DC-F4EC3EC125A8}" destId="{DCE674D6-3DCD-439C-92BD-4442754795A5}" srcOrd="4" destOrd="0" presId="urn:microsoft.com/office/officeart/2005/8/layout/chevron1"/>
    <dgm:cxn modelId="{40DC7B39-9D49-4B4D-B011-05077967B015}" type="presParOf" srcId="{AA101013-E34B-4B57-88DC-F4EC3EC125A8}" destId="{72D0D0A2-F783-4775-B630-D34E3CC0D5A9}" srcOrd="5" destOrd="0" presId="urn:microsoft.com/office/officeart/2005/8/layout/chevron1"/>
    <dgm:cxn modelId="{76CC3CFE-E49B-47E5-88E5-A681763ACD00}" type="presParOf" srcId="{AA101013-E34B-4B57-88DC-F4EC3EC125A8}" destId="{CD954DE0-6E3B-4C08-928C-43A57AE1A519}" srcOrd="6" destOrd="0" presId="urn:microsoft.com/office/officeart/2005/8/layout/chevron1"/>
    <dgm:cxn modelId="{5B16E2B0-D23D-4BA9-8C47-57B1651F371F}" type="presParOf" srcId="{AA101013-E34B-4B57-88DC-F4EC3EC125A8}" destId="{FBE5A075-0800-4278-A291-D666D809C31D}" srcOrd="7" destOrd="0" presId="urn:microsoft.com/office/officeart/2005/8/layout/chevron1"/>
    <dgm:cxn modelId="{8D58A4CE-0DB4-40FE-B6EB-529F590311D6}" type="presParOf" srcId="{AA101013-E34B-4B57-88DC-F4EC3EC125A8}" destId="{6A570926-56F2-449E-8072-73471C9EE526}" srcOrd="8"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99E18C-A575-4835-90F1-C20C5EFBA150}" type="doc">
      <dgm:prSet loTypeId="urn:microsoft.com/office/officeart/2005/8/layout/chevron1" loCatId="process" qsTypeId="urn:microsoft.com/office/officeart/2005/8/quickstyle/simple3" qsCatId="simple" csTypeId="urn:microsoft.com/office/officeart/2005/8/colors/accent1_1" csCatId="accent1" phldr="1"/>
      <dgm:spPr/>
    </dgm:pt>
    <dgm:pt modelId="{7327DE54-883C-4F58-803E-2D21E71F8103}">
      <dgm:prSet phldrT="[Text]" custT="1"/>
      <dgm:spPr/>
      <dgm:t>
        <a:bodyPr/>
        <a:lstStyle/>
        <a:p>
          <a:r>
            <a:rPr lang="de-DE" sz="1400" b="0" i="0" u="none" dirty="0" smtClean="0">
              <a:solidFill>
                <a:schemeClr val="tx1"/>
              </a:solidFill>
            </a:rPr>
            <a:t>SPARQL</a:t>
          </a:r>
          <a:endParaRPr lang="de-DE" sz="1900" b="0" i="0" u="none" dirty="0">
            <a:solidFill>
              <a:schemeClr val="tx1"/>
            </a:solidFill>
          </a:endParaRPr>
        </a:p>
      </dgm:t>
    </dgm:pt>
    <dgm:pt modelId="{6095D9F0-46E0-4707-BADD-5D2E1D9B11AB}" type="parTrans" cxnId="{35C62E02-453F-4E74-BECB-C9CC03FFAF67}">
      <dgm:prSet/>
      <dgm:spPr/>
      <dgm:t>
        <a:bodyPr/>
        <a:lstStyle/>
        <a:p>
          <a:endParaRPr lang="de-DE"/>
        </a:p>
      </dgm:t>
    </dgm:pt>
    <dgm:pt modelId="{78BD4E45-34D8-4CF2-9E60-633CC3FB3A17}" type="sibTrans" cxnId="{35C62E02-453F-4E74-BECB-C9CC03FFAF67}">
      <dgm:prSet/>
      <dgm:spPr/>
      <dgm:t>
        <a:bodyPr/>
        <a:lstStyle/>
        <a:p>
          <a:endParaRPr lang="de-DE"/>
        </a:p>
      </dgm:t>
    </dgm:pt>
    <dgm:pt modelId="{C4E8AD78-4A3F-4FD9-84C5-C7A3C10C6F05}">
      <dgm:prSet phldrT="[Text]" custT="1"/>
      <dgm:spPr/>
      <dgm:t>
        <a:bodyPr/>
        <a:lstStyle/>
        <a:p>
          <a:r>
            <a:rPr lang="de-DE" sz="1400" b="1" i="1" dirty="0" err="1" smtClean="0">
              <a:solidFill>
                <a:srgbClr val="FF0000"/>
              </a:solidFill>
            </a:rPr>
            <a:t>Cypher</a:t>
          </a:r>
          <a:r>
            <a:rPr lang="de-DE" sz="1400" b="1" i="1" baseline="0" dirty="0" smtClean="0">
              <a:solidFill>
                <a:srgbClr val="FF0000"/>
              </a:solidFill>
            </a:rPr>
            <a:t> Query </a:t>
          </a:r>
          <a:r>
            <a:rPr lang="de-DE" sz="1400" b="1" i="1" baseline="0" dirty="0" err="1" smtClean="0">
              <a:solidFill>
                <a:srgbClr val="FF0000"/>
              </a:solidFill>
            </a:rPr>
            <a:t>Structure</a:t>
          </a:r>
          <a:endParaRPr lang="de-DE" sz="1900" b="1" i="1" dirty="0">
            <a:solidFill>
              <a:srgbClr val="FF0000"/>
            </a:solidFill>
          </a:endParaRPr>
        </a:p>
      </dgm:t>
    </dgm:pt>
    <dgm:pt modelId="{E356A263-DB01-4F3B-9DC8-9DE41989FC7D}" type="parTrans" cxnId="{516271C4-E6F3-4BBA-BA4F-BBB9DBCF1518}">
      <dgm:prSet/>
      <dgm:spPr/>
      <dgm:t>
        <a:bodyPr/>
        <a:lstStyle/>
        <a:p>
          <a:endParaRPr lang="de-DE"/>
        </a:p>
      </dgm:t>
    </dgm:pt>
    <dgm:pt modelId="{83E9F4DF-E19D-4C39-AAD7-FFBE6FC39F40}" type="sibTrans" cxnId="{516271C4-E6F3-4BBA-BA4F-BBB9DBCF1518}">
      <dgm:prSet/>
      <dgm:spPr/>
      <dgm:t>
        <a:bodyPr/>
        <a:lstStyle/>
        <a:p>
          <a:endParaRPr lang="de-DE"/>
        </a:p>
      </dgm:t>
    </dgm:pt>
    <dgm:pt modelId="{ECEB23B4-A8A9-4701-AF17-F643B512AF24}">
      <dgm:prSet phldrT="[Text]" custT="1"/>
      <dgm:spPr/>
      <dgm:t>
        <a:bodyPr/>
        <a:lstStyle/>
        <a:p>
          <a:r>
            <a:rPr lang="de-DE" sz="1400" dirty="0" smtClean="0"/>
            <a:t>SPARQL</a:t>
          </a:r>
          <a:r>
            <a:rPr lang="de-DE" sz="1400" baseline="0" dirty="0" smtClean="0"/>
            <a:t> Query </a:t>
          </a:r>
          <a:r>
            <a:rPr lang="de-DE" sz="1400" baseline="0" dirty="0" err="1" smtClean="0"/>
            <a:t>Structure</a:t>
          </a:r>
          <a:endParaRPr lang="de-DE" sz="1400" dirty="0"/>
        </a:p>
      </dgm:t>
    </dgm:pt>
    <dgm:pt modelId="{DD275A85-D632-4626-A8E6-2153C8424F48}" type="parTrans" cxnId="{8BDCD6F1-E68E-4DCB-B24B-1D7FD3B8BDB5}">
      <dgm:prSet/>
      <dgm:spPr/>
      <dgm:t>
        <a:bodyPr/>
        <a:lstStyle/>
        <a:p>
          <a:endParaRPr lang="de-DE"/>
        </a:p>
      </dgm:t>
    </dgm:pt>
    <dgm:pt modelId="{A89DA9BC-5A38-41FB-B8C7-D37AD8EBD692}" type="sibTrans" cxnId="{8BDCD6F1-E68E-4DCB-B24B-1D7FD3B8BDB5}">
      <dgm:prSet/>
      <dgm:spPr/>
      <dgm:t>
        <a:bodyPr/>
        <a:lstStyle/>
        <a:p>
          <a:endParaRPr lang="de-DE"/>
        </a:p>
      </dgm:t>
    </dgm:pt>
    <dgm:pt modelId="{F08EA48C-F61E-4604-AF2F-2403086E6E35}">
      <dgm:prSet phldrT="[Text]" custT="1"/>
      <dgm:spPr/>
      <dgm:t>
        <a:bodyPr/>
        <a:lstStyle/>
        <a:p>
          <a:r>
            <a:rPr lang="de-DE" sz="1400" dirty="0" err="1" smtClean="0"/>
            <a:t>Cypher</a:t>
          </a:r>
          <a:endParaRPr lang="de-DE" sz="1900" dirty="0"/>
        </a:p>
      </dgm:t>
    </dgm:pt>
    <dgm:pt modelId="{DDBB1461-BF42-4795-8DF6-6816FB18C383}" type="parTrans" cxnId="{E3CC4F9C-595D-466A-9967-43F85A4AC6FA}">
      <dgm:prSet/>
      <dgm:spPr/>
      <dgm:t>
        <a:bodyPr/>
        <a:lstStyle/>
        <a:p>
          <a:endParaRPr lang="de-DE"/>
        </a:p>
      </dgm:t>
    </dgm:pt>
    <dgm:pt modelId="{0DE66CAB-891C-4AE3-8C26-8E87F725712D}" type="sibTrans" cxnId="{E3CC4F9C-595D-466A-9967-43F85A4AC6FA}">
      <dgm:prSet/>
      <dgm:spPr/>
      <dgm:t>
        <a:bodyPr/>
        <a:lstStyle/>
        <a:p>
          <a:endParaRPr lang="de-DE"/>
        </a:p>
      </dgm:t>
    </dgm:pt>
    <dgm:pt modelId="{B41E81B4-EDEF-4A6C-BD27-59967E515373}">
      <dgm:prSet phldrT="[Text]" custT="1"/>
      <dgm:spPr/>
      <dgm:t>
        <a:bodyPr/>
        <a:lstStyle/>
        <a:p>
          <a:r>
            <a:rPr lang="de-DE" sz="1400" dirty="0" err="1"/>
            <a:t>Conclusion</a:t>
          </a:r>
          <a:endParaRPr lang="de-DE" sz="2500" dirty="0"/>
        </a:p>
      </dgm:t>
    </dgm:pt>
    <dgm:pt modelId="{7DD981F6-E9FD-4DCC-8B5A-CE590C74B59B}" type="parTrans" cxnId="{78ABF6CF-1DC9-4338-9E94-2C84E120F025}">
      <dgm:prSet/>
      <dgm:spPr/>
      <dgm:t>
        <a:bodyPr/>
        <a:lstStyle/>
        <a:p>
          <a:endParaRPr lang="de-DE"/>
        </a:p>
      </dgm:t>
    </dgm:pt>
    <dgm:pt modelId="{7C0443A1-A02D-4733-85FC-B43FB432C6C4}" type="sibTrans" cxnId="{78ABF6CF-1DC9-4338-9E94-2C84E120F025}">
      <dgm:prSet/>
      <dgm:spPr/>
      <dgm:t>
        <a:bodyPr/>
        <a:lstStyle/>
        <a:p>
          <a:endParaRPr lang="de-DE"/>
        </a:p>
      </dgm:t>
    </dgm:pt>
    <dgm:pt modelId="{AA101013-E34B-4B57-88DC-F4EC3EC125A8}" type="pres">
      <dgm:prSet presAssocID="{1499E18C-A575-4835-90F1-C20C5EFBA150}" presName="Name0" presStyleCnt="0">
        <dgm:presLayoutVars>
          <dgm:dir/>
          <dgm:animLvl val="lvl"/>
          <dgm:resizeHandles val="exact"/>
        </dgm:presLayoutVars>
      </dgm:prSet>
      <dgm:spPr/>
    </dgm:pt>
    <dgm:pt modelId="{3192F2FD-0D9C-4A62-AF07-35CD3431F5A5}" type="pres">
      <dgm:prSet presAssocID="{7327DE54-883C-4F58-803E-2D21E71F8103}" presName="parTxOnly" presStyleLbl="node1" presStyleIdx="0" presStyleCnt="5">
        <dgm:presLayoutVars>
          <dgm:chMax val="0"/>
          <dgm:chPref val="0"/>
          <dgm:bulletEnabled val="1"/>
        </dgm:presLayoutVars>
      </dgm:prSet>
      <dgm:spPr/>
      <dgm:t>
        <a:bodyPr/>
        <a:lstStyle/>
        <a:p>
          <a:endParaRPr lang="de-DE"/>
        </a:p>
      </dgm:t>
    </dgm:pt>
    <dgm:pt modelId="{3D45B610-34A2-4EE5-9E46-17A406F1E190}" type="pres">
      <dgm:prSet presAssocID="{78BD4E45-34D8-4CF2-9E60-633CC3FB3A17}" presName="parTxOnlySpace" presStyleCnt="0"/>
      <dgm:spPr/>
    </dgm:pt>
    <dgm:pt modelId="{1DD8E246-A480-4AD9-AA31-7C6781BC11B3}" type="pres">
      <dgm:prSet presAssocID="{ECEB23B4-A8A9-4701-AF17-F643B512AF24}" presName="parTxOnly" presStyleLbl="node1" presStyleIdx="1" presStyleCnt="5">
        <dgm:presLayoutVars>
          <dgm:chMax val="0"/>
          <dgm:chPref val="0"/>
          <dgm:bulletEnabled val="1"/>
        </dgm:presLayoutVars>
      </dgm:prSet>
      <dgm:spPr/>
      <dgm:t>
        <a:bodyPr/>
        <a:lstStyle/>
        <a:p>
          <a:endParaRPr lang="de-DE"/>
        </a:p>
      </dgm:t>
    </dgm:pt>
    <dgm:pt modelId="{4924699B-1EB5-4E6B-981B-44B354E4BF31}" type="pres">
      <dgm:prSet presAssocID="{A89DA9BC-5A38-41FB-B8C7-D37AD8EBD692}" presName="parTxOnlySpace" presStyleCnt="0"/>
      <dgm:spPr/>
    </dgm:pt>
    <dgm:pt modelId="{DCE674D6-3DCD-439C-92BD-4442754795A5}" type="pres">
      <dgm:prSet presAssocID="{F08EA48C-F61E-4604-AF2F-2403086E6E35}" presName="parTxOnly" presStyleLbl="node1" presStyleIdx="2" presStyleCnt="5" custLinFactNeighborY="-1598">
        <dgm:presLayoutVars>
          <dgm:chMax val="0"/>
          <dgm:chPref val="0"/>
          <dgm:bulletEnabled val="1"/>
        </dgm:presLayoutVars>
      </dgm:prSet>
      <dgm:spPr/>
      <dgm:t>
        <a:bodyPr/>
        <a:lstStyle/>
        <a:p>
          <a:endParaRPr lang="de-DE"/>
        </a:p>
      </dgm:t>
    </dgm:pt>
    <dgm:pt modelId="{72D0D0A2-F783-4775-B630-D34E3CC0D5A9}" type="pres">
      <dgm:prSet presAssocID="{0DE66CAB-891C-4AE3-8C26-8E87F725712D}" presName="parTxOnlySpace" presStyleCnt="0"/>
      <dgm:spPr/>
    </dgm:pt>
    <dgm:pt modelId="{CD954DE0-6E3B-4C08-928C-43A57AE1A519}" type="pres">
      <dgm:prSet presAssocID="{C4E8AD78-4A3F-4FD9-84C5-C7A3C10C6F05}" presName="parTxOnly" presStyleLbl="node1" presStyleIdx="3" presStyleCnt="5" custLinFactNeighborY="-1598">
        <dgm:presLayoutVars>
          <dgm:chMax val="0"/>
          <dgm:chPref val="0"/>
          <dgm:bulletEnabled val="1"/>
        </dgm:presLayoutVars>
      </dgm:prSet>
      <dgm:spPr/>
      <dgm:t>
        <a:bodyPr/>
        <a:lstStyle/>
        <a:p>
          <a:endParaRPr lang="de-DE"/>
        </a:p>
      </dgm:t>
    </dgm:pt>
    <dgm:pt modelId="{FBE5A075-0800-4278-A291-D666D809C31D}" type="pres">
      <dgm:prSet presAssocID="{83E9F4DF-E19D-4C39-AAD7-FFBE6FC39F40}" presName="parTxOnlySpace" presStyleCnt="0"/>
      <dgm:spPr/>
    </dgm:pt>
    <dgm:pt modelId="{6A570926-56F2-449E-8072-73471C9EE526}" type="pres">
      <dgm:prSet presAssocID="{B41E81B4-EDEF-4A6C-BD27-59967E515373}" presName="parTxOnly" presStyleLbl="node1" presStyleIdx="4" presStyleCnt="5">
        <dgm:presLayoutVars>
          <dgm:chMax val="0"/>
          <dgm:chPref val="0"/>
          <dgm:bulletEnabled val="1"/>
        </dgm:presLayoutVars>
      </dgm:prSet>
      <dgm:spPr/>
      <dgm:t>
        <a:bodyPr/>
        <a:lstStyle/>
        <a:p>
          <a:endParaRPr lang="de-DE"/>
        </a:p>
      </dgm:t>
    </dgm:pt>
  </dgm:ptLst>
  <dgm:cxnLst>
    <dgm:cxn modelId="{7D8B8110-1E56-4EE4-8F4D-7135155253A8}" type="presOf" srcId="{1499E18C-A575-4835-90F1-C20C5EFBA150}" destId="{AA101013-E34B-4B57-88DC-F4EC3EC125A8}" srcOrd="0" destOrd="0" presId="urn:microsoft.com/office/officeart/2005/8/layout/chevron1"/>
    <dgm:cxn modelId="{71261670-B93F-46CF-9DF2-097948EDF5C9}" type="presOf" srcId="{ECEB23B4-A8A9-4701-AF17-F643B512AF24}" destId="{1DD8E246-A480-4AD9-AA31-7C6781BC11B3}" srcOrd="0" destOrd="0" presId="urn:microsoft.com/office/officeart/2005/8/layout/chevron1"/>
    <dgm:cxn modelId="{8BDCD6F1-E68E-4DCB-B24B-1D7FD3B8BDB5}" srcId="{1499E18C-A575-4835-90F1-C20C5EFBA150}" destId="{ECEB23B4-A8A9-4701-AF17-F643B512AF24}" srcOrd="1" destOrd="0" parTransId="{DD275A85-D632-4626-A8E6-2153C8424F48}" sibTransId="{A89DA9BC-5A38-41FB-B8C7-D37AD8EBD692}"/>
    <dgm:cxn modelId="{516271C4-E6F3-4BBA-BA4F-BBB9DBCF1518}" srcId="{1499E18C-A575-4835-90F1-C20C5EFBA150}" destId="{C4E8AD78-4A3F-4FD9-84C5-C7A3C10C6F05}" srcOrd="3" destOrd="0" parTransId="{E356A263-DB01-4F3B-9DC8-9DE41989FC7D}" sibTransId="{83E9F4DF-E19D-4C39-AAD7-FFBE6FC39F40}"/>
    <dgm:cxn modelId="{35C62E02-453F-4E74-BECB-C9CC03FFAF67}" srcId="{1499E18C-A575-4835-90F1-C20C5EFBA150}" destId="{7327DE54-883C-4F58-803E-2D21E71F8103}" srcOrd="0" destOrd="0" parTransId="{6095D9F0-46E0-4707-BADD-5D2E1D9B11AB}" sibTransId="{78BD4E45-34D8-4CF2-9E60-633CC3FB3A17}"/>
    <dgm:cxn modelId="{2E8BFE00-272E-4813-8270-008C1CEA0078}" type="presOf" srcId="{C4E8AD78-4A3F-4FD9-84C5-C7A3C10C6F05}" destId="{CD954DE0-6E3B-4C08-928C-43A57AE1A519}" srcOrd="0" destOrd="0" presId="urn:microsoft.com/office/officeart/2005/8/layout/chevron1"/>
    <dgm:cxn modelId="{6493622F-E9DC-4A4B-9A25-C1F26343463F}" type="presOf" srcId="{F08EA48C-F61E-4604-AF2F-2403086E6E35}" destId="{DCE674D6-3DCD-439C-92BD-4442754795A5}" srcOrd="0" destOrd="0" presId="urn:microsoft.com/office/officeart/2005/8/layout/chevron1"/>
    <dgm:cxn modelId="{E3CC4F9C-595D-466A-9967-43F85A4AC6FA}" srcId="{1499E18C-A575-4835-90F1-C20C5EFBA150}" destId="{F08EA48C-F61E-4604-AF2F-2403086E6E35}" srcOrd="2" destOrd="0" parTransId="{DDBB1461-BF42-4795-8DF6-6816FB18C383}" sibTransId="{0DE66CAB-891C-4AE3-8C26-8E87F725712D}"/>
    <dgm:cxn modelId="{8B30EF92-6B35-4080-B948-69BDF53BE4D7}" type="presOf" srcId="{7327DE54-883C-4F58-803E-2D21E71F8103}" destId="{3192F2FD-0D9C-4A62-AF07-35CD3431F5A5}" srcOrd="0" destOrd="0" presId="urn:microsoft.com/office/officeart/2005/8/layout/chevron1"/>
    <dgm:cxn modelId="{5BAFC2F0-935C-4EBE-B14D-89239CE33316}" type="presOf" srcId="{B41E81B4-EDEF-4A6C-BD27-59967E515373}" destId="{6A570926-56F2-449E-8072-73471C9EE526}" srcOrd="0" destOrd="0" presId="urn:microsoft.com/office/officeart/2005/8/layout/chevron1"/>
    <dgm:cxn modelId="{78ABF6CF-1DC9-4338-9E94-2C84E120F025}" srcId="{1499E18C-A575-4835-90F1-C20C5EFBA150}" destId="{B41E81B4-EDEF-4A6C-BD27-59967E515373}" srcOrd="4" destOrd="0" parTransId="{7DD981F6-E9FD-4DCC-8B5A-CE590C74B59B}" sibTransId="{7C0443A1-A02D-4733-85FC-B43FB432C6C4}"/>
    <dgm:cxn modelId="{9A4FC220-0378-48E9-8DA5-851E03CBF771}" type="presParOf" srcId="{AA101013-E34B-4B57-88DC-F4EC3EC125A8}" destId="{3192F2FD-0D9C-4A62-AF07-35CD3431F5A5}" srcOrd="0" destOrd="0" presId="urn:microsoft.com/office/officeart/2005/8/layout/chevron1"/>
    <dgm:cxn modelId="{CE0A542A-A5ED-42F4-9104-6BC8D6151C5E}" type="presParOf" srcId="{AA101013-E34B-4B57-88DC-F4EC3EC125A8}" destId="{3D45B610-34A2-4EE5-9E46-17A406F1E190}" srcOrd="1" destOrd="0" presId="urn:microsoft.com/office/officeart/2005/8/layout/chevron1"/>
    <dgm:cxn modelId="{F48D60FF-E27C-42FE-A1CB-C40CC91AFC07}" type="presParOf" srcId="{AA101013-E34B-4B57-88DC-F4EC3EC125A8}" destId="{1DD8E246-A480-4AD9-AA31-7C6781BC11B3}" srcOrd="2" destOrd="0" presId="urn:microsoft.com/office/officeart/2005/8/layout/chevron1"/>
    <dgm:cxn modelId="{CD393EF0-6B24-4843-8FA5-AC550CA71C41}" type="presParOf" srcId="{AA101013-E34B-4B57-88DC-F4EC3EC125A8}" destId="{4924699B-1EB5-4E6B-981B-44B354E4BF31}" srcOrd="3" destOrd="0" presId="urn:microsoft.com/office/officeart/2005/8/layout/chevron1"/>
    <dgm:cxn modelId="{75A9ADD7-DE82-43ED-9747-DD20E792B892}" type="presParOf" srcId="{AA101013-E34B-4B57-88DC-F4EC3EC125A8}" destId="{DCE674D6-3DCD-439C-92BD-4442754795A5}" srcOrd="4" destOrd="0" presId="urn:microsoft.com/office/officeart/2005/8/layout/chevron1"/>
    <dgm:cxn modelId="{E4C265B2-F2B4-46AB-9601-4404FBE1819B}" type="presParOf" srcId="{AA101013-E34B-4B57-88DC-F4EC3EC125A8}" destId="{72D0D0A2-F783-4775-B630-D34E3CC0D5A9}" srcOrd="5" destOrd="0" presId="urn:microsoft.com/office/officeart/2005/8/layout/chevron1"/>
    <dgm:cxn modelId="{86E49D56-4B57-4CA1-BF3C-DA2858CD224E}" type="presParOf" srcId="{AA101013-E34B-4B57-88DC-F4EC3EC125A8}" destId="{CD954DE0-6E3B-4C08-928C-43A57AE1A519}" srcOrd="6" destOrd="0" presId="urn:microsoft.com/office/officeart/2005/8/layout/chevron1"/>
    <dgm:cxn modelId="{4FEC5DC5-0AD2-49CB-89CC-93761A96570D}" type="presParOf" srcId="{AA101013-E34B-4B57-88DC-F4EC3EC125A8}" destId="{FBE5A075-0800-4278-A291-D666D809C31D}" srcOrd="7" destOrd="0" presId="urn:microsoft.com/office/officeart/2005/8/layout/chevron1"/>
    <dgm:cxn modelId="{70DA7642-034E-4A0B-AF75-7935A3A36541}" type="presParOf" srcId="{AA101013-E34B-4B57-88DC-F4EC3EC125A8}" destId="{6A570926-56F2-449E-8072-73471C9EE526}"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99E18C-A575-4835-90F1-C20C5EFBA150}" type="doc">
      <dgm:prSet loTypeId="urn:microsoft.com/office/officeart/2005/8/layout/chevron1" loCatId="process" qsTypeId="urn:microsoft.com/office/officeart/2005/8/quickstyle/simple3" qsCatId="simple" csTypeId="urn:microsoft.com/office/officeart/2005/8/colors/accent1_1" csCatId="accent1" phldr="1"/>
      <dgm:spPr/>
    </dgm:pt>
    <dgm:pt modelId="{7327DE54-883C-4F58-803E-2D21E71F8103}">
      <dgm:prSet phldrT="[Text]" custT="1"/>
      <dgm:spPr/>
      <dgm:t>
        <a:bodyPr/>
        <a:lstStyle/>
        <a:p>
          <a:r>
            <a:rPr lang="de-DE" sz="1400" b="0" i="0" u="none" dirty="0" smtClean="0">
              <a:solidFill>
                <a:schemeClr val="tx1"/>
              </a:solidFill>
            </a:rPr>
            <a:t>SPARQL</a:t>
          </a:r>
          <a:endParaRPr lang="de-DE" sz="1900" b="0" i="0" u="none" dirty="0">
            <a:solidFill>
              <a:schemeClr val="tx1"/>
            </a:solidFill>
          </a:endParaRPr>
        </a:p>
      </dgm:t>
    </dgm:pt>
    <dgm:pt modelId="{6095D9F0-46E0-4707-BADD-5D2E1D9B11AB}" type="parTrans" cxnId="{35C62E02-453F-4E74-BECB-C9CC03FFAF67}">
      <dgm:prSet/>
      <dgm:spPr/>
      <dgm:t>
        <a:bodyPr/>
        <a:lstStyle/>
        <a:p>
          <a:endParaRPr lang="de-DE"/>
        </a:p>
      </dgm:t>
    </dgm:pt>
    <dgm:pt modelId="{78BD4E45-34D8-4CF2-9E60-633CC3FB3A17}" type="sibTrans" cxnId="{35C62E02-453F-4E74-BECB-C9CC03FFAF67}">
      <dgm:prSet/>
      <dgm:spPr/>
      <dgm:t>
        <a:bodyPr/>
        <a:lstStyle/>
        <a:p>
          <a:endParaRPr lang="de-DE"/>
        </a:p>
      </dgm:t>
    </dgm:pt>
    <dgm:pt modelId="{C4E8AD78-4A3F-4FD9-84C5-C7A3C10C6F05}">
      <dgm:prSet phldrT="[Text]" custT="1"/>
      <dgm:spPr/>
      <dgm:t>
        <a:bodyPr/>
        <a:lstStyle/>
        <a:p>
          <a:r>
            <a:rPr lang="de-DE" sz="1400" b="1" i="1" dirty="0" err="1" smtClean="0">
              <a:solidFill>
                <a:srgbClr val="FF0000"/>
              </a:solidFill>
            </a:rPr>
            <a:t>Cypher</a:t>
          </a:r>
          <a:r>
            <a:rPr lang="de-DE" sz="1400" b="1" i="1" baseline="0" dirty="0" smtClean="0">
              <a:solidFill>
                <a:srgbClr val="FF0000"/>
              </a:solidFill>
            </a:rPr>
            <a:t> Query </a:t>
          </a:r>
          <a:r>
            <a:rPr lang="de-DE" sz="1400" b="1" i="1" baseline="0" dirty="0" err="1" smtClean="0">
              <a:solidFill>
                <a:srgbClr val="FF0000"/>
              </a:solidFill>
            </a:rPr>
            <a:t>Structure</a:t>
          </a:r>
          <a:endParaRPr lang="de-DE" sz="1900" b="1" i="1" dirty="0">
            <a:solidFill>
              <a:srgbClr val="FF0000"/>
            </a:solidFill>
          </a:endParaRPr>
        </a:p>
      </dgm:t>
    </dgm:pt>
    <dgm:pt modelId="{E356A263-DB01-4F3B-9DC8-9DE41989FC7D}" type="parTrans" cxnId="{516271C4-E6F3-4BBA-BA4F-BBB9DBCF1518}">
      <dgm:prSet/>
      <dgm:spPr/>
      <dgm:t>
        <a:bodyPr/>
        <a:lstStyle/>
        <a:p>
          <a:endParaRPr lang="de-DE"/>
        </a:p>
      </dgm:t>
    </dgm:pt>
    <dgm:pt modelId="{83E9F4DF-E19D-4C39-AAD7-FFBE6FC39F40}" type="sibTrans" cxnId="{516271C4-E6F3-4BBA-BA4F-BBB9DBCF1518}">
      <dgm:prSet/>
      <dgm:spPr/>
      <dgm:t>
        <a:bodyPr/>
        <a:lstStyle/>
        <a:p>
          <a:endParaRPr lang="de-DE"/>
        </a:p>
      </dgm:t>
    </dgm:pt>
    <dgm:pt modelId="{ECEB23B4-A8A9-4701-AF17-F643B512AF24}">
      <dgm:prSet phldrT="[Text]" custT="1"/>
      <dgm:spPr/>
      <dgm:t>
        <a:bodyPr/>
        <a:lstStyle/>
        <a:p>
          <a:r>
            <a:rPr lang="de-DE" sz="1400" dirty="0" smtClean="0"/>
            <a:t>SPARQL</a:t>
          </a:r>
          <a:r>
            <a:rPr lang="de-DE" sz="1400" baseline="0" dirty="0" smtClean="0"/>
            <a:t> Query </a:t>
          </a:r>
          <a:r>
            <a:rPr lang="de-DE" sz="1400" baseline="0" dirty="0" err="1" smtClean="0"/>
            <a:t>Structure</a:t>
          </a:r>
          <a:endParaRPr lang="de-DE" sz="1400" dirty="0"/>
        </a:p>
      </dgm:t>
    </dgm:pt>
    <dgm:pt modelId="{DD275A85-D632-4626-A8E6-2153C8424F48}" type="parTrans" cxnId="{8BDCD6F1-E68E-4DCB-B24B-1D7FD3B8BDB5}">
      <dgm:prSet/>
      <dgm:spPr/>
      <dgm:t>
        <a:bodyPr/>
        <a:lstStyle/>
        <a:p>
          <a:endParaRPr lang="de-DE"/>
        </a:p>
      </dgm:t>
    </dgm:pt>
    <dgm:pt modelId="{A89DA9BC-5A38-41FB-B8C7-D37AD8EBD692}" type="sibTrans" cxnId="{8BDCD6F1-E68E-4DCB-B24B-1D7FD3B8BDB5}">
      <dgm:prSet/>
      <dgm:spPr/>
      <dgm:t>
        <a:bodyPr/>
        <a:lstStyle/>
        <a:p>
          <a:endParaRPr lang="de-DE"/>
        </a:p>
      </dgm:t>
    </dgm:pt>
    <dgm:pt modelId="{F08EA48C-F61E-4604-AF2F-2403086E6E35}">
      <dgm:prSet phldrT="[Text]" custT="1"/>
      <dgm:spPr/>
      <dgm:t>
        <a:bodyPr/>
        <a:lstStyle/>
        <a:p>
          <a:r>
            <a:rPr lang="de-DE" sz="1400" dirty="0" err="1" smtClean="0"/>
            <a:t>Cypher</a:t>
          </a:r>
          <a:endParaRPr lang="de-DE" sz="1900" dirty="0"/>
        </a:p>
      </dgm:t>
    </dgm:pt>
    <dgm:pt modelId="{DDBB1461-BF42-4795-8DF6-6816FB18C383}" type="parTrans" cxnId="{E3CC4F9C-595D-466A-9967-43F85A4AC6FA}">
      <dgm:prSet/>
      <dgm:spPr/>
      <dgm:t>
        <a:bodyPr/>
        <a:lstStyle/>
        <a:p>
          <a:endParaRPr lang="de-DE"/>
        </a:p>
      </dgm:t>
    </dgm:pt>
    <dgm:pt modelId="{0DE66CAB-891C-4AE3-8C26-8E87F725712D}" type="sibTrans" cxnId="{E3CC4F9C-595D-466A-9967-43F85A4AC6FA}">
      <dgm:prSet/>
      <dgm:spPr/>
      <dgm:t>
        <a:bodyPr/>
        <a:lstStyle/>
        <a:p>
          <a:endParaRPr lang="de-DE"/>
        </a:p>
      </dgm:t>
    </dgm:pt>
    <dgm:pt modelId="{B41E81B4-EDEF-4A6C-BD27-59967E515373}">
      <dgm:prSet phldrT="[Text]" custT="1"/>
      <dgm:spPr/>
      <dgm:t>
        <a:bodyPr/>
        <a:lstStyle/>
        <a:p>
          <a:r>
            <a:rPr lang="de-DE" sz="1400" dirty="0" err="1"/>
            <a:t>Conclusion</a:t>
          </a:r>
          <a:endParaRPr lang="de-DE" sz="2500" dirty="0"/>
        </a:p>
      </dgm:t>
    </dgm:pt>
    <dgm:pt modelId="{7DD981F6-E9FD-4DCC-8B5A-CE590C74B59B}" type="parTrans" cxnId="{78ABF6CF-1DC9-4338-9E94-2C84E120F025}">
      <dgm:prSet/>
      <dgm:spPr/>
      <dgm:t>
        <a:bodyPr/>
        <a:lstStyle/>
        <a:p>
          <a:endParaRPr lang="de-DE"/>
        </a:p>
      </dgm:t>
    </dgm:pt>
    <dgm:pt modelId="{7C0443A1-A02D-4733-85FC-B43FB432C6C4}" type="sibTrans" cxnId="{78ABF6CF-1DC9-4338-9E94-2C84E120F025}">
      <dgm:prSet/>
      <dgm:spPr/>
      <dgm:t>
        <a:bodyPr/>
        <a:lstStyle/>
        <a:p>
          <a:endParaRPr lang="de-DE"/>
        </a:p>
      </dgm:t>
    </dgm:pt>
    <dgm:pt modelId="{AA101013-E34B-4B57-88DC-F4EC3EC125A8}" type="pres">
      <dgm:prSet presAssocID="{1499E18C-A575-4835-90F1-C20C5EFBA150}" presName="Name0" presStyleCnt="0">
        <dgm:presLayoutVars>
          <dgm:dir/>
          <dgm:animLvl val="lvl"/>
          <dgm:resizeHandles val="exact"/>
        </dgm:presLayoutVars>
      </dgm:prSet>
      <dgm:spPr/>
    </dgm:pt>
    <dgm:pt modelId="{3192F2FD-0D9C-4A62-AF07-35CD3431F5A5}" type="pres">
      <dgm:prSet presAssocID="{7327DE54-883C-4F58-803E-2D21E71F8103}" presName="parTxOnly" presStyleLbl="node1" presStyleIdx="0" presStyleCnt="5">
        <dgm:presLayoutVars>
          <dgm:chMax val="0"/>
          <dgm:chPref val="0"/>
          <dgm:bulletEnabled val="1"/>
        </dgm:presLayoutVars>
      </dgm:prSet>
      <dgm:spPr/>
      <dgm:t>
        <a:bodyPr/>
        <a:lstStyle/>
        <a:p>
          <a:endParaRPr lang="de-DE"/>
        </a:p>
      </dgm:t>
    </dgm:pt>
    <dgm:pt modelId="{3D45B610-34A2-4EE5-9E46-17A406F1E190}" type="pres">
      <dgm:prSet presAssocID="{78BD4E45-34D8-4CF2-9E60-633CC3FB3A17}" presName="parTxOnlySpace" presStyleCnt="0"/>
      <dgm:spPr/>
    </dgm:pt>
    <dgm:pt modelId="{1DD8E246-A480-4AD9-AA31-7C6781BC11B3}" type="pres">
      <dgm:prSet presAssocID="{ECEB23B4-A8A9-4701-AF17-F643B512AF24}" presName="parTxOnly" presStyleLbl="node1" presStyleIdx="1" presStyleCnt="5">
        <dgm:presLayoutVars>
          <dgm:chMax val="0"/>
          <dgm:chPref val="0"/>
          <dgm:bulletEnabled val="1"/>
        </dgm:presLayoutVars>
      </dgm:prSet>
      <dgm:spPr/>
      <dgm:t>
        <a:bodyPr/>
        <a:lstStyle/>
        <a:p>
          <a:endParaRPr lang="de-DE"/>
        </a:p>
      </dgm:t>
    </dgm:pt>
    <dgm:pt modelId="{4924699B-1EB5-4E6B-981B-44B354E4BF31}" type="pres">
      <dgm:prSet presAssocID="{A89DA9BC-5A38-41FB-B8C7-D37AD8EBD692}" presName="parTxOnlySpace" presStyleCnt="0"/>
      <dgm:spPr/>
    </dgm:pt>
    <dgm:pt modelId="{DCE674D6-3DCD-439C-92BD-4442754795A5}" type="pres">
      <dgm:prSet presAssocID="{F08EA48C-F61E-4604-AF2F-2403086E6E35}" presName="parTxOnly" presStyleLbl="node1" presStyleIdx="2" presStyleCnt="5" custLinFactNeighborY="-1598">
        <dgm:presLayoutVars>
          <dgm:chMax val="0"/>
          <dgm:chPref val="0"/>
          <dgm:bulletEnabled val="1"/>
        </dgm:presLayoutVars>
      </dgm:prSet>
      <dgm:spPr/>
      <dgm:t>
        <a:bodyPr/>
        <a:lstStyle/>
        <a:p>
          <a:endParaRPr lang="de-DE"/>
        </a:p>
      </dgm:t>
    </dgm:pt>
    <dgm:pt modelId="{72D0D0A2-F783-4775-B630-D34E3CC0D5A9}" type="pres">
      <dgm:prSet presAssocID="{0DE66CAB-891C-4AE3-8C26-8E87F725712D}" presName="parTxOnlySpace" presStyleCnt="0"/>
      <dgm:spPr/>
    </dgm:pt>
    <dgm:pt modelId="{CD954DE0-6E3B-4C08-928C-43A57AE1A519}" type="pres">
      <dgm:prSet presAssocID="{C4E8AD78-4A3F-4FD9-84C5-C7A3C10C6F05}" presName="parTxOnly" presStyleLbl="node1" presStyleIdx="3" presStyleCnt="5" custLinFactNeighborY="-1598">
        <dgm:presLayoutVars>
          <dgm:chMax val="0"/>
          <dgm:chPref val="0"/>
          <dgm:bulletEnabled val="1"/>
        </dgm:presLayoutVars>
      </dgm:prSet>
      <dgm:spPr/>
      <dgm:t>
        <a:bodyPr/>
        <a:lstStyle/>
        <a:p>
          <a:endParaRPr lang="de-DE"/>
        </a:p>
      </dgm:t>
    </dgm:pt>
    <dgm:pt modelId="{FBE5A075-0800-4278-A291-D666D809C31D}" type="pres">
      <dgm:prSet presAssocID="{83E9F4DF-E19D-4C39-AAD7-FFBE6FC39F40}" presName="parTxOnlySpace" presStyleCnt="0"/>
      <dgm:spPr/>
    </dgm:pt>
    <dgm:pt modelId="{6A570926-56F2-449E-8072-73471C9EE526}" type="pres">
      <dgm:prSet presAssocID="{B41E81B4-EDEF-4A6C-BD27-59967E515373}" presName="parTxOnly" presStyleLbl="node1" presStyleIdx="4" presStyleCnt="5">
        <dgm:presLayoutVars>
          <dgm:chMax val="0"/>
          <dgm:chPref val="0"/>
          <dgm:bulletEnabled val="1"/>
        </dgm:presLayoutVars>
      </dgm:prSet>
      <dgm:spPr/>
      <dgm:t>
        <a:bodyPr/>
        <a:lstStyle/>
        <a:p>
          <a:endParaRPr lang="de-DE"/>
        </a:p>
      </dgm:t>
    </dgm:pt>
  </dgm:ptLst>
  <dgm:cxnLst>
    <dgm:cxn modelId="{8BDCD6F1-E68E-4DCB-B24B-1D7FD3B8BDB5}" srcId="{1499E18C-A575-4835-90F1-C20C5EFBA150}" destId="{ECEB23B4-A8A9-4701-AF17-F643B512AF24}" srcOrd="1" destOrd="0" parTransId="{DD275A85-D632-4626-A8E6-2153C8424F48}" sibTransId="{A89DA9BC-5A38-41FB-B8C7-D37AD8EBD692}"/>
    <dgm:cxn modelId="{8BA8D4E7-7CBB-4415-8B1B-4243B83D59C0}" type="presOf" srcId="{F08EA48C-F61E-4604-AF2F-2403086E6E35}" destId="{DCE674D6-3DCD-439C-92BD-4442754795A5}" srcOrd="0" destOrd="0" presId="urn:microsoft.com/office/officeart/2005/8/layout/chevron1"/>
    <dgm:cxn modelId="{0F121FD1-FDC3-4A85-9D2E-D73B003C69BA}" type="presOf" srcId="{1499E18C-A575-4835-90F1-C20C5EFBA150}" destId="{AA101013-E34B-4B57-88DC-F4EC3EC125A8}" srcOrd="0" destOrd="0" presId="urn:microsoft.com/office/officeart/2005/8/layout/chevron1"/>
    <dgm:cxn modelId="{4A50CCB2-57A9-4FC5-AA8B-4F4DAE9C9B70}" type="presOf" srcId="{C4E8AD78-4A3F-4FD9-84C5-C7A3C10C6F05}" destId="{CD954DE0-6E3B-4C08-928C-43A57AE1A519}" srcOrd="0" destOrd="0" presId="urn:microsoft.com/office/officeart/2005/8/layout/chevron1"/>
    <dgm:cxn modelId="{516271C4-E6F3-4BBA-BA4F-BBB9DBCF1518}" srcId="{1499E18C-A575-4835-90F1-C20C5EFBA150}" destId="{C4E8AD78-4A3F-4FD9-84C5-C7A3C10C6F05}" srcOrd="3" destOrd="0" parTransId="{E356A263-DB01-4F3B-9DC8-9DE41989FC7D}" sibTransId="{83E9F4DF-E19D-4C39-AAD7-FFBE6FC39F40}"/>
    <dgm:cxn modelId="{35C62E02-453F-4E74-BECB-C9CC03FFAF67}" srcId="{1499E18C-A575-4835-90F1-C20C5EFBA150}" destId="{7327DE54-883C-4F58-803E-2D21E71F8103}" srcOrd="0" destOrd="0" parTransId="{6095D9F0-46E0-4707-BADD-5D2E1D9B11AB}" sibTransId="{78BD4E45-34D8-4CF2-9E60-633CC3FB3A17}"/>
    <dgm:cxn modelId="{8EA5154A-9FD1-4AF9-B52F-5E10C92A9298}" type="presOf" srcId="{ECEB23B4-A8A9-4701-AF17-F643B512AF24}" destId="{1DD8E246-A480-4AD9-AA31-7C6781BC11B3}" srcOrd="0" destOrd="0" presId="urn:microsoft.com/office/officeart/2005/8/layout/chevron1"/>
    <dgm:cxn modelId="{E3CC4F9C-595D-466A-9967-43F85A4AC6FA}" srcId="{1499E18C-A575-4835-90F1-C20C5EFBA150}" destId="{F08EA48C-F61E-4604-AF2F-2403086E6E35}" srcOrd="2" destOrd="0" parTransId="{DDBB1461-BF42-4795-8DF6-6816FB18C383}" sibTransId="{0DE66CAB-891C-4AE3-8C26-8E87F725712D}"/>
    <dgm:cxn modelId="{0532BFD2-2FF6-4620-8468-117EDE19E184}" type="presOf" srcId="{7327DE54-883C-4F58-803E-2D21E71F8103}" destId="{3192F2FD-0D9C-4A62-AF07-35CD3431F5A5}" srcOrd="0" destOrd="0" presId="urn:microsoft.com/office/officeart/2005/8/layout/chevron1"/>
    <dgm:cxn modelId="{F483190D-8FD6-45CB-A533-830ED096E5DC}" type="presOf" srcId="{B41E81B4-EDEF-4A6C-BD27-59967E515373}" destId="{6A570926-56F2-449E-8072-73471C9EE526}" srcOrd="0" destOrd="0" presId="urn:microsoft.com/office/officeart/2005/8/layout/chevron1"/>
    <dgm:cxn modelId="{78ABF6CF-1DC9-4338-9E94-2C84E120F025}" srcId="{1499E18C-A575-4835-90F1-C20C5EFBA150}" destId="{B41E81B4-EDEF-4A6C-BD27-59967E515373}" srcOrd="4" destOrd="0" parTransId="{7DD981F6-E9FD-4DCC-8B5A-CE590C74B59B}" sibTransId="{7C0443A1-A02D-4733-85FC-B43FB432C6C4}"/>
    <dgm:cxn modelId="{2A273B91-5B5C-4BFA-9837-D54CB2C56E36}" type="presParOf" srcId="{AA101013-E34B-4B57-88DC-F4EC3EC125A8}" destId="{3192F2FD-0D9C-4A62-AF07-35CD3431F5A5}" srcOrd="0" destOrd="0" presId="urn:microsoft.com/office/officeart/2005/8/layout/chevron1"/>
    <dgm:cxn modelId="{2FFC0051-2030-471C-A2EE-45C095E9143E}" type="presParOf" srcId="{AA101013-E34B-4B57-88DC-F4EC3EC125A8}" destId="{3D45B610-34A2-4EE5-9E46-17A406F1E190}" srcOrd="1" destOrd="0" presId="urn:microsoft.com/office/officeart/2005/8/layout/chevron1"/>
    <dgm:cxn modelId="{AB9785F3-ECE3-4409-A4C3-DBADC4CA44C9}" type="presParOf" srcId="{AA101013-E34B-4B57-88DC-F4EC3EC125A8}" destId="{1DD8E246-A480-4AD9-AA31-7C6781BC11B3}" srcOrd="2" destOrd="0" presId="urn:microsoft.com/office/officeart/2005/8/layout/chevron1"/>
    <dgm:cxn modelId="{AF874CB5-879A-4AD4-A0FA-39E7D409B3E1}" type="presParOf" srcId="{AA101013-E34B-4B57-88DC-F4EC3EC125A8}" destId="{4924699B-1EB5-4E6B-981B-44B354E4BF31}" srcOrd="3" destOrd="0" presId="urn:microsoft.com/office/officeart/2005/8/layout/chevron1"/>
    <dgm:cxn modelId="{A681E35E-91EF-4133-9899-6786B220D969}" type="presParOf" srcId="{AA101013-E34B-4B57-88DC-F4EC3EC125A8}" destId="{DCE674D6-3DCD-439C-92BD-4442754795A5}" srcOrd="4" destOrd="0" presId="urn:microsoft.com/office/officeart/2005/8/layout/chevron1"/>
    <dgm:cxn modelId="{DF21C01F-2C5F-4958-BED6-9589A3A94252}" type="presParOf" srcId="{AA101013-E34B-4B57-88DC-F4EC3EC125A8}" destId="{72D0D0A2-F783-4775-B630-D34E3CC0D5A9}" srcOrd="5" destOrd="0" presId="urn:microsoft.com/office/officeart/2005/8/layout/chevron1"/>
    <dgm:cxn modelId="{95BCF2BB-F6C3-4F84-B6CD-97B3544B4D97}" type="presParOf" srcId="{AA101013-E34B-4B57-88DC-F4EC3EC125A8}" destId="{CD954DE0-6E3B-4C08-928C-43A57AE1A519}" srcOrd="6" destOrd="0" presId="urn:microsoft.com/office/officeart/2005/8/layout/chevron1"/>
    <dgm:cxn modelId="{D43B9C4E-08D9-4D93-862D-731B50D39738}" type="presParOf" srcId="{AA101013-E34B-4B57-88DC-F4EC3EC125A8}" destId="{FBE5A075-0800-4278-A291-D666D809C31D}" srcOrd="7" destOrd="0" presId="urn:microsoft.com/office/officeart/2005/8/layout/chevron1"/>
    <dgm:cxn modelId="{781EAB3E-F5E1-4B25-88C7-6C7F6564C6D3}" type="presParOf" srcId="{AA101013-E34B-4B57-88DC-F4EC3EC125A8}" destId="{6A570926-56F2-449E-8072-73471C9EE526}"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99E18C-A575-4835-90F1-C20C5EFBA150}" type="doc">
      <dgm:prSet loTypeId="urn:microsoft.com/office/officeart/2005/8/layout/chevron1" loCatId="process" qsTypeId="urn:microsoft.com/office/officeart/2005/8/quickstyle/simple3" qsCatId="simple" csTypeId="urn:microsoft.com/office/officeart/2005/8/colors/accent1_1" csCatId="accent1" phldr="1"/>
      <dgm:spPr/>
    </dgm:pt>
    <dgm:pt modelId="{7327DE54-883C-4F58-803E-2D21E71F8103}">
      <dgm:prSet phldrT="[Text]" custT="1"/>
      <dgm:spPr/>
      <dgm:t>
        <a:bodyPr/>
        <a:lstStyle/>
        <a:p>
          <a:r>
            <a:rPr lang="de-DE" sz="1400" b="0" i="0" u="none" dirty="0" smtClean="0">
              <a:solidFill>
                <a:schemeClr val="tx1"/>
              </a:solidFill>
            </a:rPr>
            <a:t>SPARQL</a:t>
          </a:r>
          <a:endParaRPr lang="de-DE" sz="1900" b="0" i="0" u="none" dirty="0">
            <a:solidFill>
              <a:schemeClr val="tx1"/>
            </a:solidFill>
          </a:endParaRPr>
        </a:p>
      </dgm:t>
    </dgm:pt>
    <dgm:pt modelId="{6095D9F0-46E0-4707-BADD-5D2E1D9B11AB}" type="parTrans" cxnId="{35C62E02-453F-4E74-BECB-C9CC03FFAF67}">
      <dgm:prSet/>
      <dgm:spPr/>
      <dgm:t>
        <a:bodyPr/>
        <a:lstStyle/>
        <a:p>
          <a:endParaRPr lang="de-DE"/>
        </a:p>
      </dgm:t>
    </dgm:pt>
    <dgm:pt modelId="{78BD4E45-34D8-4CF2-9E60-633CC3FB3A17}" type="sibTrans" cxnId="{35C62E02-453F-4E74-BECB-C9CC03FFAF67}">
      <dgm:prSet/>
      <dgm:spPr/>
      <dgm:t>
        <a:bodyPr/>
        <a:lstStyle/>
        <a:p>
          <a:endParaRPr lang="de-DE"/>
        </a:p>
      </dgm:t>
    </dgm:pt>
    <dgm:pt modelId="{C4E8AD78-4A3F-4FD9-84C5-C7A3C10C6F05}">
      <dgm:prSet phldrT="[Text]" custT="1"/>
      <dgm:spPr/>
      <dgm:t>
        <a:bodyPr/>
        <a:lstStyle/>
        <a:p>
          <a:r>
            <a:rPr lang="de-DE" sz="1400" b="1" i="1" dirty="0" err="1" smtClean="0">
              <a:solidFill>
                <a:srgbClr val="FF0000"/>
              </a:solidFill>
            </a:rPr>
            <a:t>Cypher</a:t>
          </a:r>
          <a:r>
            <a:rPr lang="de-DE" sz="1400" b="1" i="1" baseline="0" dirty="0" smtClean="0">
              <a:solidFill>
                <a:srgbClr val="FF0000"/>
              </a:solidFill>
            </a:rPr>
            <a:t> Query </a:t>
          </a:r>
          <a:r>
            <a:rPr lang="de-DE" sz="1400" b="1" i="1" baseline="0" dirty="0" err="1" smtClean="0">
              <a:solidFill>
                <a:srgbClr val="FF0000"/>
              </a:solidFill>
            </a:rPr>
            <a:t>Structure</a:t>
          </a:r>
          <a:endParaRPr lang="de-DE" sz="1900" b="1" i="1" dirty="0">
            <a:solidFill>
              <a:srgbClr val="FF0000"/>
            </a:solidFill>
          </a:endParaRPr>
        </a:p>
      </dgm:t>
    </dgm:pt>
    <dgm:pt modelId="{E356A263-DB01-4F3B-9DC8-9DE41989FC7D}" type="parTrans" cxnId="{516271C4-E6F3-4BBA-BA4F-BBB9DBCF1518}">
      <dgm:prSet/>
      <dgm:spPr/>
      <dgm:t>
        <a:bodyPr/>
        <a:lstStyle/>
        <a:p>
          <a:endParaRPr lang="de-DE"/>
        </a:p>
      </dgm:t>
    </dgm:pt>
    <dgm:pt modelId="{83E9F4DF-E19D-4C39-AAD7-FFBE6FC39F40}" type="sibTrans" cxnId="{516271C4-E6F3-4BBA-BA4F-BBB9DBCF1518}">
      <dgm:prSet/>
      <dgm:spPr/>
      <dgm:t>
        <a:bodyPr/>
        <a:lstStyle/>
        <a:p>
          <a:endParaRPr lang="de-DE"/>
        </a:p>
      </dgm:t>
    </dgm:pt>
    <dgm:pt modelId="{ECEB23B4-A8A9-4701-AF17-F643B512AF24}">
      <dgm:prSet phldrT="[Text]" custT="1"/>
      <dgm:spPr/>
      <dgm:t>
        <a:bodyPr/>
        <a:lstStyle/>
        <a:p>
          <a:r>
            <a:rPr lang="de-DE" sz="1400" dirty="0" smtClean="0"/>
            <a:t>SPARQL</a:t>
          </a:r>
          <a:r>
            <a:rPr lang="de-DE" sz="1400" baseline="0" dirty="0" smtClean="0"/>
            <a:t> Query </a:t>
          </a:r>
          <a:r>
            <a:rPr lang="de-DE" sz="1400" baseline="0" dirty="0" err="1" smtClean="0"/>
            <a:t>Structure</a:t>
          </a:r>
          <a:endParaRPr lang="de-DE" sz="1400" dirty="0"/>
        </a:p>
      </dgm:t>
    </dgm:pt>
    <dgm:pt modelId="{DD275A85-D632-4626-A8E6-2153C8424F48}" type="parTrans" cxnId="{8BDCD6F1-E68E-4DCB-B24B-1D7FD3B8BDB5}">
      <dgm:prSet/>
      <dgm:spPr/>
      <dgm:t>
        <a:bodyPr/>
        <a:lstStyle/>
        <a:p>
          <a:endParaRPr lang="de-DE"/>
        </a:p>
      </dgm:t>
    </dgm:pt>
    <dgm:pt modelId="{A89DA9BC-5A38-41FB-B8C7-D37AD8EBD692}" type="sibTrans" cxnId="{8BDCD6F1-E68E-4DCB-B24B-1D7FD3B8BDB5}">
      <dgm:prSet/>
      <dgm:spPr/>
      <dgm:t>
        <a:bodyPr/>
        <a:lstStyle/>
        <a:p>
          <a:endParaRPr lang="de-DE"/>
        </a:p>
      </dgm:t>
    </dgm:pt>
    <dgm:pt modelId="{F08EA48C-F61E-4604-AF2F-2403086E6E35}">
      <dgm:prSet phldrT="[Text]" custT="1"/>
      <dgm:spPr/>
      <dgm:t>
        <a:bodyPr/>
        <a:lstStyle/>
        <a:p>
          <a:r>
            <a:rPr lang="de-DE" sz="1400" dirty="0" err="1" smtClean="0"/>
            <a:t>Cypher</a:t>
          </a:r>
          <a:endParaRPr lang="de-DE" sz="1900" dirty="0"/>
        </a:p>
      </dgm:t>
    </dgm:pt>
    <dgm:pt modelId="{DDBB1461-BF42-4795-8DF6-6816FB18C383}" type="parTrans" cxnId="{E3CC4F9C-595D-466A-9967-43F85A4AC6FA}">
      <dgm:prSet/>
      <dgm:spPr/>
      <dgm:t>
        <a:bodyPr/>
        <a:lstStyle/>
        <a:p>
          <a:endParaRPr lang="de-DE"/>
        </a:p>
      </dgm:t>
    </dgm:pt>
    <dgm:pt modelId="{0DE66CAB-891C-4AE3-8C26-8E87F725712D}" type="sibTrans" cxnId="{E3CC4F9C-595D-466A-9967-43F85A4AC6FA}">
      <dgm:prSet/>
      <dgm:spPr/>
      <dgm:t>
        <a:bodyPr/>
        <a:lstStyle/>
        <a:p>
          <a:endParaRPr lang="de-DE"/>
        </a:p>
      </dgm:t>
    </dgm:pt>
    <dgm:pt modelId="{B41E81B4-EDEF-4A6C-BD27-59967E515373}">
      <dgm:prSet phldrT="[Text]" custT="1"/>
      <dgm:spPr/>
      <dgm:t>
        <a:bodyPr/>
        <a:lstStyle/>
        <a:p>
          <a:r>
            <a:rPr lang="de-DE" sz="1400" dirty="0" err="1"/>
            <a:t>Conclusion</a:t>
          </a:r>
          <a:endParaRPr lang="de-DE" sz="2500" dirty="0"/>
        </a:p>
      </dgm:t>
    </dgm:pt>
    <dgm:pt modelId="{7DD981F6-E9FD-4DCC-8B5A-CE590C74B59B}" type="parTrans" cxnId="{78ABF6CF-1DC9-4338-9E94-2C84E120F025}">
      <dgm:prSet/>
      <dgm:spPr/>
      <dgm:t>
        <a:bodyPr/>
        <a:lstStyle/>
        <a:p>
          <a:endParaRPr lang="de-DE"/>
        </a:p>
      </dgm:t>
    </dgm:pt>
    <dgm:pt modelId="{7C0443A1-A02D-4733-85FC-B43FB432C6C4}" type="sibTrans" cxnId="{78ABF6CF-1DC9-4338-9E94-2C84E120F025}">
      <dgm:prSet/>
      <dgm:spPr/>
      <dgm:t>
        <a:bodyPr/>
        <a:lstStyle/>
        <a:p>
          <a:endParaRPr lang="de-DE"/>
        </a:p>
      </dgm:t>
    </dgm:pt>
    <dgm:pt modelId="{AA101013-E34B-4B57-88DC-F4EC3EC125A8}" type="pres">
      <dgm:prSet presAssocID="{1499E18C-A575-4835-90F1-C20C5EFBA150}" presName="Name0" presStyleCnt="0">
        <dgm:presLayoutVars>
          <dgm:dir/>
          <dgm:animLvl val="lvl"/>
          <dgm:resizeHandles val="exact"/>
        </dgm:presLayoutVars>
      </dgm:prSet>
      <dgm:spPr/>
    </dgm:pt>
    <dgm:pt modelId="{3192F2FD-0D9C-4A62-AF07-35CD3431F5A5}" type="pres">
      <dgm:prSet presAssocID="{7327DE54-883C-4F58-803E-2D21E71F8103}" presName="parTxOnly" presStyleLbl="node1" presStyleIdx="0" presStyleCnt="5">
        <dgm:presLayoutVars>
          <dgm:chMax val="0"/>
          <dgm:chPref val="0"/>
          <dgm:bulletEnabled val="1"/>
        </dgm:presLayoutVars>
      </dgm:prSet>
      <dgm:spPr/>
      <dgm:t>
        <a:bodyPr/>
        <a:lstStyle/>
        <a:p>
          <a:endParaRPr lang="de-DE"/>
        </a:p>
      </dgm:t>
    </dgm:pt>
    <dgm:pt modelId="{3D45B610-34A2-4EE5-9E46-17A406F1E190}" type="pres">
      <dgm:prSet presAssocID="{78BD4E45-34D8-4CF2-9E60-633CC3FB3A17}" presName="parTxOnlySpace" presStyleCnt="0"/>
      <dgm:spPr/>
    </dgm:pt>
    <dgm:pt modelId="{1DD8E246-A480-4AD9-AA31-7C6781BC11B3}" type="pres">
      <dgm:prSet presAssocID="{ECEB23B4-A8A9-4701-AF17-F643B512AF24}" presName="parTxOnly" presStyleLbl="node1" presStyleIdx="1" presStyleCnt="5">
        <dgm:presLayoutVars>
          <dgm:chMax val="0"/>
          <dgm:chPref val="0"/>
          <dgm:bulletEnabled val="1"/>
        </dgm:presLayoutVars>
      </dgm:prSet>
      <dgm:spPr/>
      <dgm:t>
        <a:bodyPr/>
        <a:lstStyle/>
        <a:p>
          <a:endParaRPr lang="de-DE"/>
        </a:p>
      </dgm:t>
    </dgm:pt>
    <dgm:pt modelId="{4924699B-1EB5-4E6B-981B-44B354E4BF31}" type="pres">
      <dgm:prSet presAssocID="{A89DA9BC-5A38-41FB-B8C7-D37AD8EBD692}" presName="parTxOnlySpace" presStyleCnt="0"/>
      <dgm:spPr/>
    </dgm:pt>
    <dgm:pt modelId="{DCE674D6-3DCD-439C-92BD-4442754795A5}" type="pres">
      <dgm:prSet presAssocID="{F08EA48C-F61E-4604-AF2F-2403086E6E35}" presName="parTxOnly" presStyleLbl="node1" presStyleIdx="2" presStyleCnt="5" custLinFactNeighborY="-1598">
        <dgm:presLayoutVars>
          <dgm:chMax val="0"/>
          <dgm:chPref val="0"/>
          <dgm:bulletEnabled val="1"/>
        </dgm:presLayoutVars>
      </dgm:prSet>
      <dgm:spPr/>
      <dgm:t>
        <a:bodyPr/>
        <a:lstStyle/>
        <a:p>
          <a:endParaRPr lang="de-DE"/>
        </a:p>
      </dgm:t>
    </dgm:pt>
    <dgm:pt modelId="{72D0D0A2-F783-4775-B630-D34E3CC0D5A9}" type="pres">
      <dgm:prSet presAssocID="{0DE66CAB-891C-4AE3-8C26-8E87F725712D}" presName="parTxOnlySpace" presStyleCnt="0"/>
      <dgm:spPr/>
    </dgm:pt>
    <dgm:pt modelId="{CD954DE0-6E3B-4C08-928C-43A57AE1A519}" type="pres">
      <dgm:prSet presAssocID="{C4E8AD78-4A3F-4FD9-84C5-C7A3C10C6F05}" presName="parTxOnly" presStyleLbl="node1" presStyleIdx="3" presStyleCnt="5" custLinFactNeighborY="-1598">
        <dgm:presLayoutVars>
          <dgm:chMax val="0"/>
          <dgm:chPref val="0"/>
          <dgm:bulletEnabled val="1"/>
        </dgm:presLayoutVars>
      </dgm:prSet>
      <dgm:spPr/>
      <dgm:t>
        <a:bodyPr/>
        <a:lstStyle/>
        <a:p>
          <a:endParaRPr lang="de-DE"/>
        </a:p>
      </dgm:t>
    </dgm:pt>
    <dgm:pt modelId="{FBE5A075-0800-4278-A291-D666D809C31D}" type="pres">
      <dgm:prSet presAssocID="{83E9F4DF-E19D-4C39-AAD7-FFBE6FC39F40}" presName="parTxOnlySpace" presStyleCnt="0"/>
      <dgm:spPr/>
    </dgm:pt>
    <dgm:pt modelId="{6A570926-56F2-449E-8072-73471C9EE526}" type="pres">
      <dgm:prSet presAssocID="{B41E81B4-EDEF-4A6C-BD27-59967E515373}" presName="parTxOnly" presStyleLbl="node1" presStyleIdx="4" presStyleCnt="5">
        <dgm:presLayoutVars>
          <dgm:chMax val="0"/>
          <dgm:chPref val="0"/>
          <dgm:bulletEnabled val="1"/>
        </dgm:presLayoutVars>
      </dgm:prSet>
      <dgm:spPr/>
      <dgm:t>
        <a:bodyPr/>
        <a:lstStyle/>
        <a:p>
          <a:endParaRPr lang="de-DE"/>
        </a:p>
      </dgm:t>
    </dgm:pt>
  </dgm:ptLst>
  <dgm:cxnLst>
    <dgm:cxn modelId="{E3CC4F9C-595D-466A-9967-43F85A4AC6FA}" srcId="{1499E18C-A575-4835-90F1-C20C5EFBA150}" destId="{F08EA48C-F61E-4604-AF2F-2403086E6E35}" srcOrd="2" destOrd="0" parTransId="{DDBB1461-BF42-4795-8DF6-6816FB18C383}" sibTransId="{0DE66CAB-891C-4AE3-8C26-8E87F725712D}"/>
    <dgm:cxn modelId="{ABDB67F0-1B7B-41CF-A223-FD196DF5CBFA}" type="presOf" srcId="{B41E81B4-EDEF-4A6C-BD27-59967E515373}" destId="{6A570926-56F2-449E-8072-73471C9EE526}" srcOrd="0" destOrd="0" presId="urn:microsoft.com/office/officeart/2005/8/layout/chevron1"/>
    <dgm:cxn modelId="{35C62E02-453F-4E74-BECB-C9CC03FFAF67}" srcId="{1499E18C-A575-4835-90F1-C20C5EFBA150}" destId="{7327DE54-883C-4F58-803E-2D21E71F8103}" srcOrd="0" destOrd="0" parTransId="{6095D9F0-46E0-4707-BADD-5D2E1D9B11AB}" sibTransId="{78BD4E45-34D8-4CF2-9E60-633CC3FB3A17}"/>
    <dgm:cxn modelId="{1110458B-D2F7-46B0-A17F-2AE11A83716C}" type="presOf" srcId="{C4E8AD78-4A3F-4FD9-84C5-C7A3C10C6F05}" destId="{CD954DE0-6E3B-4C08-928C-43A57AE1A519}" srcOrd="0" destOrd="0" presId="urn:microsoft.com/office/officeart/2005/8/layout/chevron1"/>
    <dgm:cxn modelId="{516271C4-E6F3-4BBA-BA4F-BBB9DBCF1518}" srcId="{1499E18C-A575-4835-90F1-C20C5EFBA150}" destId="{C4E8AD78-4A3F-4FD9-84C5-C7A3C10C6F05}" srcOrd="3" destOrd="0" parTransId="{E356A263-DB01-4F3B-9DC8-9DE41989FC7D}" sibTransId="{83E9F4DF-E19D-4C39-AAD7-FFBE6FC39F40}"/>
    <dgm:cxn modelId="{136A2B4D-90C0-4BBF-AF6C-ACDF4C0753F6}" type="presOf" srcId="{ECEB23B4-A8A9-4701-AF17-F643B512AF24}" destId="{1DD8E246-A480-4AD9-AA31-7C6781BC11B3}" srcOrd="0" destOrd="0" presId="urn:microsoft.com/office/officeart/2005/8/layout/chevron1"/>
    <dgm:cxn modelId="{D8DA19D0-A654-41B7-8C27-7C5CE1035E80}" type="presOf" srcId="{F08EA48C-F61E-4604-AF2F-2403086E6E35}" destId="{DCE674D6-3DCD-439C-92BD-4442754795A5}" srcOrd="0" destOrd="0" presId="urn:microsoft.com/office/officeart/2005/8/layout/chevron1"/>
    <dgm:cxn modelId="{ECF594BB-1DA7-4C39-A56B-D49A08F3ABBA}" type="presOf" srcId="{7327DE54-883C-4F58-803E-2D21E71F8103}" destId="{3192F2FD-0D9C-4A62-AF07-35CD3431F5A5}" srcOrd="0" destOrd="0" presId="urn:microsoft.com/office/officeart/2005/8/layout/chevron1"/>
    <dgm:cxn modelId="{78ABF6CF-1DC9-4338-9E94-2C84E120F025}" srcId="{1499E18C-A575-4835-90F1-C20C5EFBA150}" destId="{B41E81B4-EDEF-4A6C-BD27-59967E515373}" srcOrd="4" destOrd="0" parTransId="{7DD981F6-E9FD-4DCC-8B5A-CE590C74B59B}" sibTransId="{7C0443A1-A02D-4733-85FC-B43FB432C6C4}"/>
    <dgm:cxn modelId="{8BDCD6F1-E68E-4DCB-B24B-1D7FD3B8BDB5}" srcId="{1499E18C-A575-4835-90F1-C20C5EFBA150}" destId="{ECEB23B4-A8A9-4701-AF17-F643B512AF24}" srcOrd="1" destOrd="0" parTransId="{DD275A85-D632-4626-A8E6-2153C8424F48}" sibTransId="{A89DA9BC-5A38-41FB-B8C7-D37AD8EBD692}"/>
    <dgm:cxn modelId="{AA6A0B06-AFB6-4DF3-8875-5ED363B5D223}" type="presOf" srcId="{1499E18C-A575-4835-90F1-C20C5EFBA150}" destId="{AA101013-E34B-4B57-88DC-F4EC3EC125A8}" srcOrd="0" destOrd="0" presId="urn:microsoft.com/office/officeart/2005/8/layout/chevron1"/>
    <dgm:cxn modelId="{007F5F29-D695-41CC-A074-500924F9C19B}" type="presParOf" srcId="{AA101013-E34B-4B57-88DC-F4EC3EC125A8}" destId="{3192F2FD-0D9C-4A62-AF07-35CD3431F5A5}" srcOrd="0" destOrd="0" presId="urn:microsoft.com/office/officeart/2005/8/layout/chevron1"/>
    <dgm:cxn modelId="{AB22D967-A5D3-4D35-82A1-299267C630CC}" type="presParOf" srcId="{AA101013-E34B-4B57-88DC-F4EC3EC125A8}" destId="{3D45B610-34A2-4EE5-9E46-17A406F1E190}" srcOrd="1" destOrd="0" presId="urn:microsoft.com/office/officeart/2005/8/layout/chevron1"/>
    <dgm:cxn modelId="{8C6EEBA6-A429-4E55-8FBA-C0766B7AB51F}" type="presParOf" srcId="{AA101013-E34B-4B57-88DC-F4EC3EC125A8}" destId="{1DD8E246-A480-4AD9-AA31-7C6781BC11B3}" srcOrd="2" destOrd="0" presId="urn:microsoft.com/office/officeart/2005/8/layout/chevron1"/>
    <dgm:cxn modelId="{A205C4BA-AC4F-4595-8F57-76344731A548}" type="presParOf" srcId="{AA101013-E34B-4B57-88DC-F4EC3EC125A8}" destId="{4924699B-1EB5-4E6B-981B-44B354E4BF31}" srcOrd="3" destOrd="0" presId="urn:microsoft.com/office/officeart/2005/8/layout/chevron1"/>
    <dgm:cxn modelId="{04CE14D7-7B32-41B7-A2A5-8DD0AAFD3751}" type="presParOf" srcId="{AA101013-E34B-4B57-88DC-F4EC3EC125A8}" destId="{DCE674D6-3DCD-439C-92BD-4442754795A5}" srcOrd="4" destOrd="0" presId="urn:microsoft.com/office/officeart/2005/8/layout/chevron1"/>
    <dgm:cxn modelId="{DA8EA5F7-1A3D-4BCA-9A63-7C29822192E5}" type="presParOf" srcId="{AA101013-E34B-4B57-88DC-F4EC3EC125A8}" destId="{72D0D0A2-F783-4775-B630-D34E3CC0D5A9}" srcOrd="5" destOrd="0" presId="urn:microsoft.com/office/officeart/2005/8/layout/chevron1"/>
    <dgm:cxn modelId="{5E740980-E20F-41F0-BF24-64ED632C70A8}" type="presParOf" srcId="{AA101013-E34B-4B57-88DC-F4EC3EC125A8}" destId="{CD954DE0-6E3B-4C08-928C-43A57AE1A519}" srcOrd="6" destOrd="0" presId="urn:microsoft.com/office/officeart/2005/8/layout/chevron1"/>
    <dgm:cxn modelId="{5BD4F720-822B-4D3A-A647-D4B78923F5F1}" type="presParOf" srcId="{AA101013-E34B-4B57-88DC-F4EC3EC125A8}" destId="{FBE5A075-0800-4278-A291-D666D809C31D}" srcOrd="7" destOrd="0" presId="urn:microsoft.com/office/officeart/2005/8/layout/chevron1"/>
    <dgm:cxn modelId="{AC01B274-1C2F-48DC-86B0-D0A3B436F9E5}" type="presParOf" srcId="{AA101013-E34B-4B57-88DC-F4EC3EC125A8}" destId="{6A570926-56F2-449E-8072-73471C9EE526}"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99E18C-A575-4835-90F1-C20C5EFBA150}" type="doc">
      <dgm:prSet loTypeId="urn:microsoft.com/office/officeart/2005/8/layout/chevron1" loCatId="process" qsTypeId="urn:microsoft.com/office/officeart/2005/8/quickstyle/simple3" qsCatId="simple" csTypeId="urn:microsoft.com/office/officeart/2005/8/colors/accent1_1" csCatId="accent1" phldr="1"/>
      <dgm:spPr/>
    </dgm:pt>
    <dgm:pt modelId="{7327DE54-883C-4F58-803E-2D21E71F8103}">
      <dgm:prSet phldrT="[Text]" custT="1"/>
      <dgm:spPr/>
      <dgm:t>
        <a:bodyPr/>
        <a:lstStyle/>
        <a:p>
          <a:r>
            <a:rPr lang="de-DE" sz="1400" b="0" i="0" u="none" dirty="0" smtClean="0">
              <a:solidFill>
                <a:schemeClr val="tx1"/>
              </a:solidFill>
            </a:rPr>
            <a:t>SPARQL</a:t>
          </a:r>
          <a:endParaRPr lang="de-DE" sz="1900" b="0" i="0" u="none" dirty="0">
            <a:solidFill>
              <a:schemeClr val="tx1"/>
            </a:solidFill>
          </a:endParaRPr>
        </a:p>
      </dgm:t>
    </dgm:pt>
    <dgm:pt modelId="{6095D9F0-46E0-4707-BADD-5D2E1D9B11AB}" type="parTrans" cxnId="{35C62E02-453F-4E74-BECB-C9CC03FFAF67}">
      <dgm:prSet/>
      <dgm:spPr/>
      <dgm:t>
        <a:bodyPr/>
        <a:lstStyle/>
        <a:p>
          <a:endParaRPr lang="de-DE"/>
        </a:p>
      </dgm:t>
    </dgm:pt>
    <dgm:pt modelId="{78BD4E45-34D8-4CF2-9E60-633CC3FB3A17}" type="sibTrans" cxnId="{35C62E02-453F-4E74-BECB-C9CC03FFAF67}">
      <dgm:prSet/>
      <dgm:spPr/>
      <dgm:t>
        <a:bodyPr/>
        <a:lstStyle/>
        <a:p>
          <a:endParaRPr lang="de-DE"/>
        </a:p>
      </dgm:t>
    </dgm:pt>
    <dgm:pt modelId="{C4E8AD78-4A3F-4FD9-84C5-C7A3C10C6F05}">
      <dgm:prSet phldrT="[Text]" custT="1"/>
      <dgm:spPr/>
      <dgm:t>
        <a:bodyPr/>
        <a:lstStyle/>
        <a:p>
          <a:r>
            <a:rPr lang="de-DE" sz="1400" b="1" i="1" dirty="0" err="1" smtClean="0">
              <a:solidFill>
                <a:srgbClr val="FF0000"/>
              </a:solidFill>
            </a:rPr>
            <a:t>Cypher</a:t>
          </a:r>
          <a:r>
            <a:rPr lang="de-DE" sz="1400" b="1" i="1" baseline="0" dirty="0" smtClean="0">
              <a:solidFill>
                <a:srgbClr val="FF0000"/>
              </a:solidFill>
            </a:rPr>
            <a:t> Query </a:t>
          </a:r>
          <a:r>
            <a:rPr lang="de-DE" sz="1400" b="1" i="1" baseline="0" dirty="0" err="1" smtClean="0">
              <a:solidFill>
                <a:srgbClr val="FF0000"/>
              </a:solidFill>
            </a:rPr>
            <a:t>Structure</a:t>
          </a:r>
          <a:endParaRPr lang="de-DE" sz="1900" b="1" i="1" dirty="0">
            <a:solidFill>
              <a:srgbClr val="FF0000"/>
            </a:solidFill>
          </a:endParaRPr>
        </a:p>
      </dgm:t>
    </dgm:pt>
    <dgm:pt modelId="{E356A263-DB01-4F3B-9DC8-9DE41989FC7D}" type="parTrans" cxnId="{516271C4-E6F3-4BBA-BA4F-BBB9DBCF1518}">
      <dgm:prSet/>
      <dgm:spPr/>
      <dgm:t>
        <a:bodyPr/>
        <a:lstStyle/>
        <a:p>
          <a:endParaRPr lang="de-DE"/>
        </a:p>
      </dgm:t>
    </dgm:pt>
    <dgm:pt modelId="{83E9F4DF-E19D-4C39-AAD7-FFBE6FC39F40}" type="sibTrans" cxnId="{516271C4-E6F3-4BBA-BA4F-BBB9DBCF1518}">
      <dgm:prSet/>
      <dgm:spPr/>
      <dgm:t>
        <a:bodyPr/>
        <a:lstStyle/>
        <a:p>
          <a:endParaRPr lang="de-DE"/>
        </a:p>
      </dgm:t>
    </dgm:pt>
    <dgm:pt modelId="{ECEB23B4-A8A9-4701-AF17-F643B512AF24}">
      <dgm:prSet phldrT="[Text]" custT="1"/>
      <dgm:spPr/>
      <dgm:t>
        <a:bodyPr/>
        <a:lstStyle/>
        <a:p>
          <a:r>
            <a:rPr lang="de-DE" sz="1400" dirty="0" smtClean="0"/>
            <a:t>SPARQL</a:t>
          </a:r>
          <a:r>
            <a:rPr lang="de-DE" sz="1400" baseline="0" dirty="0" smtClean="0"/>
            <a:t> Query </a:t>
          </a:r>
          <a:r>
            <a:rPr lang="de-DE" sz="1400" baseline="0" dirty="0" err="1" smtClean="0"/>
            <a:t>Structure</a:t>
          </a:r>
          <a:endParaRPr lang="de-DE" sz="1400" dirty="0"/>
        </a:p>
      </dgm:t>
    </dgm:pt>
    <dgm:pt modelId="{DD275A85-D632-4626-A8E6-2153C8424F48}" type="parTrans" cxnId="{8BDCD6F1-E68E-4DCB-B24B-1D7FD3B8BDB5}">
      <dgm:prSet/>
      <dgm:spPr/>
      <dgm:t>
        <a:bodyPr/>
        <a:lstStyle/>
        <a:p>
          <a:endParaRPr lang="de-DE"/>
        </a:p>
      </dgm:t>
    </dgm:pt>
    <dgm:pt modelId="{A89DA9BC-5A38-41FB-B8C7-D37AD8EBD692}" type="sibTrans" cxnId="{8BDCD6F1-E68E-4DCB-B24B-1D7FD3B8BDB5}">
      <dgm:prSet/>
      <dgm:spPr/>
      <dgm:t>
        <a:bodyPr/>
        <a:lstStyle/>
        <a:p>
          <a:endParaRPr lang="de-DE"/>
        </a:p>
      </dgm:t>
    </dgm:pt>
    <dgm:pt modelId="{F08EA48C-F61E-4604-AF2F-2403086E6E35}">
      <dgm:prSet phldrT="[Text]" custT="1"/>
      <dgm:spPr/>
      <dgm:t>
        <a:bodyPr/>
        <a:lstStyle/>
        <a:p>
          <a:r>
            <a:rPr lang="de-DE" sz="1400" dirty="0" err="1" smtClean="0"/>
            <a:t>Cypher</a:t>
          </a:r>
          <a:endParaRPr lang="de-DE" sz="1900" dirty="0"/>
        </a:p>
      </dgm:t>
    </dgm:pt>
    <dgm:pt modelId="{DDBB1461-BF42-4795-8DF6-6816FB18C383}" type="parTrans" cxnId="{E3CC4F9C-595D-466A-9967-43F85A4AC6FA}">
      <dgm:prSet/>
      <dgm:spPr/>
      <dgm:t>
        <a:bodyPr/>
        <a:lstStyle/>
        <a:p>
          <a:endParaRPr lang="de-DE"/>
        </a:p>
      </dgm:t>
    </dgm:pt>
    <dgm:pt modelId="{0DE66CAB-891C-4AE3-8C26-8E87F725712D}" type="sibTrans" cxnId="{E3CC4F9C-595D-466A-9967-43F85A4AC6FA}">
      <dgm:prSet/>
      <dgm:spPr/>
      <dgm:t>
        <a:bodyPr/>
        <a:lstStyle/>
        <a:p>
          <a:endParaRPr lang="de-DE"/>
        </a:p>
      </dgm:t>
    </dgm:pt>
    <dgm:pt modelId="{B41E81B4-EDEF-4A6C-BD27-59967E515373}">
      <dgm:prSet phldrT="[Text]" custT="1"/>
      <dgm:spPr/>
      <dgm:t>
        <a:bodyPr/>
        <a:lstStyle/>
        <a:p>
          <a:r>
            <a:rPr lang="de-DE" sz="1400" dirty="0" err="1"/>
            <a:t>Conclusion</a:t>
          </a:r>
          <a:endParaRPr lang="de-DE" sz="2500" dirty="0"/>
        </a:p>
      </dgm:t>
    </dgm:pt>
    <dgm:pt modelId="{7DD981F6-E9FD-4DCC-8B5A-CE590C74B59B}" type="parTrans" cxnId="{78ABF6CF-1DC9-4338-9E94-2C84E120F025}">
      <dgm:prSet/>
      <dgm:spPr/>
      <dgm:t>
        <a:bodyPr/>
        <a:lstStyle/>
        <a:p>
          <a:endParaRPr lang="de-DE"/>
        </a:p>
      </dgm:t>
    </dgm:pt>
    <dgm:pt modelId="{7C0443A1-A02D-4733-85FC-B43FB432C6C4}" type="sibTrans" cxnId="{78ABF6CF-1DC9-4338-9E94-2C84E120F025}">
      <dgm:prSet/>
      <dgm:spPr/>
      <dgm:t>
        <a:bodyPr/>
        <a:lstStyle/>
        <a:p>
          <a:endParaRPr lang="de-DE"/>
        </a:p>
      </dgm:t>
    </dgm:pt>
    <dgm:pt modelId="{AA101013-E34B-4B57-88DC-F4EC3EC125A8}" type="pres">
      <dgm:prSet presAssocID="{1499E18C-A575-4835-90F1-C20C5EFBA150}" presName="Name0" presStyleCnt="0">
        <dgm:presLayoutVars>
          <dgm:dir/>
          <dgm:animLvl val="lvl"/>
          <dgm:resizeHandles val="exact"/>
        </dgm:presLayoutVars>
      </dgm:prSet>
      <dgm:spPr/>
    </dgm:pt>
    <dgm:pt modelId="{3192F2FD-0D9C-4A62-AF07-35CD3431F5A5}" type="pres">
      <dgm:prSet presAssocID="{7327DE54-883C-4F58-803E-2D21E71F8103}" presName="parTxOnly" presStyleLbl="node1" presStyleIdx="0" presStyleCnt="5">
        <dgm:presLayoutVars>
          <dgm:chMax val="0"/>
          <dgm:chPref val="0"/>
          <dgm:bulletEnabled val="1"/>
        </dgm:presLayoutVars>
      </dgm:prSet>
      <dgm:spPr/>
      <dgm:t>
        <a:bodyPr/>
        <a:lstStyle/>
        <a:p>
          <a:endParaRPr lang="de-DE"/>
        </a:p>
      </dgm:t>
    </dgm:pt>
    <dgm:pt modelId="{3D45B610-34A2-4EE5-9E46-17A406F1E190}" type="pres">
      <dgm:prSet presAssocID="{78BD4E45-34D8-4CF2-9E60-633CC3FB3A17}" presName="parTxOnlySpace" presStyleCnt="0"/>
      <dgm:spPr/>
    </dgm:pt>
    <dgm:pt modelId="{1DD8E246-A480-4AD9-AA31-7C6781BC11B3}" type="pres">
      <dgm:prSet presAssocID="{ECEB23B4-A8A9-4701-AF17-F643B512AF24}" presName="parTxOnly" presStyleLbl="node1" presStyleIdx="1" presStyleCnt="5">
        <dgm:presLayoutVars>
          <dgm:chMax val="0"/>
          <dgm:chPref val="0"/>
          <dgm:bulletEnabled val="1"/>
        </dgm:presLayoutVars>
      </dgm:prSet>
      <dgm:spPr/>
      <dgm:t>
        <a:bodyPr/>
        <a:lstStyle/>
        <a:p>
          <a:endParaRPr lang="de-DE"/>
        </a:p>
      </dgm:t>
    </dgm:pt>
    <dgm:pt modelId="{4924699B-1EB5-4E6B-981B-44B354E4BF31}" type="pres">
      <dgm:prSet presAssocID="{A89DA9BC-5A38-41FB-B8C7-D37AD8EBD692}" presName="parTxOnlySpace" presStyleCnt="0"/>
      <dgm:spPr/>
    </dgm:pt>
    <dgm:pt modelId="{DCE674D6-3DCD-439C-92BD-4442754795A5}" type="pres">
      <dgm:prSet presAssocID="{F08EA48C-F61E-4604-AF2F-2403086E6E35}" presName="parTxOnly" presStyleLbl="node1" presStyleIdx="2" presStyleCnt="5" custLinFactNeighborY="-1598">
        <dgm:presLayoutVars>
          <dgm:chMax val="0"/>
          <dgm:chPref val="0"/>
          <dgm:bulletEnabled val="1"/>
        </dgm:presLayoutVars>
      </dgm:prSet>
      <dgm:spPr/>
      <dgm:t>
        <a:bodyPr/>
        <a:lstStyle/>
        <a:p>
          <a:endParaRPr lang="de-DE"/>
        </a:p>
      </dgm:t>
    </dgm:pt>
    <dgm:pt modelId="{72D0D0A2-F783-4775-B630-D34E3CC0D5A9}" type="pres">
      <dgm:prSet presAssocID="{0DE66CAB-891C-4AE3-8C26-8E87F725712D}" presName="parTxOnlySpace" presStyleCnt="0"/>
      <dgm:spPr/>
    </dgm:pt>
    <dgm:pt modelId="{CD954DE0-6E3B-4C08-928C-43A57AE1A519}" type="pres">
      <dgm:prSet presAssocID="{C4E8AD78-4A3F-4FD9-84C5-C7A3C10C6F05}" presName="parTxOnly" presStyleLbl="node1" presStyleIdx="3" presStyleCnt="5" custLinFactNeighborY="-1598">
        <dgm:presLayoutVars>
          <dgm:chMax val="0"/>
          <dgm:chPref val="0"/>
          <dgm:bulletEnabled val="1"/>
        </dgm:presLayoutVars>
      </dgm:prSet>
      <dgm:spPr/>
      <dgm:t>
        <a:bodyPr/>
        <a:lstStyle/>
        <a:p>
          <a:endParaRPr lang="de-DE"/>
        </a:p>
      </dgm:t>
    </dgm:pt>
    <dgm:pt modelId="{FBE5A075-0800-4278-A291-D666D809C31D}" type="pres">
      <dgm:prSet presAssocID="{83E9F4DF-E19D-4C39-AAD7-FFBE6FC39F40}" presName="parTxOnlySpace" presStyleCnt="0"/>
      <dgm:spPr/>
    </dgm:pt>
    <dgm:pt modelId="{6A570926-56F2-449E-8072-73471C9EE526}" type="pres">
      <dgm:prSet presAssocID="{B41E81B4-EDEF-4A6C-BD27-59967E515373}" presName="parTxOnly" presStyleLbl="node1" presStyleIdx="4" presStyleCnt="5">
        <dgm:presLayoutVars>
          <dgm:chMax val="0"/>
          <dgm:chPref val="0"/>
          <dgm:bulletEnabled val="1"/>
        </dgm:presLayoutVars>
      </dgm:prSet>
      <dgm:spPr/>
      <dgm:t>
        <a:bodyPr/>
        <a:lstStyle/>
        <a:p>
          <a:endParaRPr lang="de-DE"/>
        </a:p>
      </dgm:t>
    </dgm:pt>
  </dgm:ptLst>
  <dgm:cxnLst>
    <dgm:cxn modelId="{525F989F-FE54-4DC1-A0E8-AE2FB27DF1E0}" type="presOf" srcId="{C4E8AD78-4A3F-4FD9-84C5-C7A3C10C6F05}" destId="{CD954DE0-6E3B-4C08-928C-43A57AE1A519}" srcOrd="0" destOrd="0" presId="urn:microsoft.com/office/officeart/2005/8/layout/chevron1"/>
    <dgm:cxn modelId="{55AB8361-9C80-4610-BDD7-2AED3D52781E}" type="presOf" srcId="{7327DE54-883C-4F58-803E-2D21E71F8103}" destId="{3192F2FD-0D9C-4A62-AF07-35CD3431F5A5}" srcOrd="0" destOrd="0" presId="urn:microsoft.com/office/officeart/2005/8/layout/chevron1"/>
    <dgm:cxn modelId="{8BDCD6F1-E68E-4DCB-B24B-1D7FD3B8BDB5}" srcId="{1499E18C-A575-4835-90F1-C20C5EFBA150}" destId="{ECEB23B4-A8A9-4701-AF17-F643B512AF24}" srcOrd="1" destOrd="0" parTransId="{DD275A85-D632-4626-A8E6-2153C8424F48}" sibTransId="{A89DA9BC-5A38-41FB-B8C7-D37AD8EBD692}"/>
    <dgm:cxn modelId="{7E4A350F-0B9A-4950-B534-B1D3BE27D7A2}" type="presOf" srcId="{ECEB23B4-A8A9-4701-AF17-F643B512AF24}" destId="{1DD8E246-A480-4AD9-AA31-7C6781BC11B3}" srcOrd="0" destOrd="0" presId="urn:microsoft.com/office/officeart/2005/8/layout/chevron1"/>
    <dgm:cxn modelId="{516271C4-E6F3-4BBA-BA4F-BBB9DBCF1518}" srcId="{1499E18C-A575-4835-90F1-C20C5EFBA150}" destId="{C4E8AD78-4A3F-4FD9-84C5-C7A3C10C6F05}" srcOrd="3" destOrd="0" parTransId="{E356A263-DB01-4F3B-9DC8-9DE41989FC7D}" sibTransId="{83E9F4DF-E19D-4C39-AAD7-FFBE6FC39F40}"/>
    <dgm:cxn modelId="{35C62E02-453F-4E74-BECB-C9CC03FFAF67}" srcId="{1499E18C-A575-4835-90F1-C20C5EFBA150}" destId="{7327DE54-883C-4F58-803E-2D21E71F8103}" srcOrd="0" destOrd="0" parTransId="{6095D9F0-46E0-4707-BADD-5D2E1D9B11AB}" sibTransId="{78BD4E45-34D8-4CF2-9E60-633CC3FB3A17}"/>
    <dgm:cxn modelId="{E3CC4F9C-595D-466A-9967-43F85A4AC6FA}" srcId="{1499E18C-A575-4835-90F1-C20C5EFBA150}" destId="{F08EA48C-F61E-4604-AF2F-2403086E6E35}" srcOrd="2" destOrd="0" parTransId="{DDBB1461-BF42-4795-8DF6-6816FB18C383}" sibTransId="{0DE66CAB-891C-4AE3-8C26-8E87F725712D}"/>
    <dgm:cxn modelId="{77A63B07-C793-425D-B4BE-3AF4F4DB4A1C}" type="presOf" srcId="{F08EA48C-F61E-4604-AF2F-2403086E6E35}" destId="{DCE674D6-3DCD-439C-92BD-4442754795A5}" srcOrd="0" destOrd="0" presId="urn:microsoft.com/office/officeart/2005/8/layout/chevron1"/>
    <dgm:cxn modelId="{AF141C51-9C06-423B-B1B5-5749A232201F}" type="presOf" srcId="{B41E81B4-EDEF-4A6C-BD27-59967E515373}" destId="{6A570926-56F2-449E-8072-73471C9EE526}" srcOrd="0" destOrd="0" presId="urn:microsoft.com/office/officeart/2005/8/layout/chevron1"/>
    <dgm:cxn modelId="{78ABF6CF-1DC9-4338-9E94-2C84E120F025}" srcId="{1499E18C-A575-4835-90F1-C20C5EFBA150}" destId="{B41E81B4-EDEF-4A6C-BD27-59967E515373}" srcOrd="4" destOrd="0" parTransId="{7DD981F6-E9FD-4DCC-8B5A-CE590C74B59B}" sibTransId="{7C0443A1-A02D-4733-85FC-B43FB432C6C4}"/>
    <dgm:cxn modelId="{8015B2B1-FD24-41AC-B0A5-604FFDFDA53E}" type="presOf" srcId="{1499E18C-A575-4835-90F1-C20C5EFBA150}" destId="{AA101013-E34B-4B57-88DC-F4EC3EC125A8}" srcOrd="0" destOrd="0" presId="urn:microsoft.com/office/officeart/2005/8/layout/chevron1"/>
    <dgm:cxn modelId="{D5118B88-8FD6-48EC-B8F6-63FF2D2B9814}" type="presParOf" srcId="{AA101013-E34B-4B57-88DC-F4EC3EC125A8}" destId="{3192F2FD-0D9C-4A62-AF07-35CD3431F5A5}" srcOrd="0" destOrd="0" presId="urn:microsoft.com/office/officeart/2005/8/layout/chevron1"/>
    <dgm:cxn modelId="{E8014DAE-9727-46BC-9459-F5B3B8C0BAC1}" type="presParOf" srcId="{AA101013-E34B-4B57-88DC-F4EC3EC125A8}" destId="{3D45B610-34A2-4EE5-9E46-17A406F1E190}" srcOrd="1" destOrd="0" presId="urn:microsoft.com/office/officeart/2005/8/layout/chevron1"/>
    <dgm:cxn modelId="{E86782C2-5303-4771-842A-F2DCD7B17794}" type="presParOf" srcId="{AA101013-E34B-4B57-88DC-F4EC3EC125A8}" destId="{1DD8E246-A480-4AD9-AA31-7C6781BC11B3}" srcOrd="2" destOrd="0" presId="urn:microsoft.com/office/officeart/2005/8/layout/chevron1"/>
    <dgm:cxn modelId="{A1575408-5B0A-4754-ADA2-7B601706B4F9}" type="presParOf" srcId="{AA101013-E34B-4B57-88DC-F4EC3EC125A8}" destId="{4924699B-1EB5-4E6B-981B-44B354E4BF31}" srcOrd="3" destOrd="0" presId="urn:microsoft.com/office/officeart/2005/8/layout/chevron1"/>
    <dgm:cxn modelId="{0E498820-9D2C-4ACB-9F39-E2C3EF1D4F3D}" type="presParOf" srcId="{AA101013-E34B-4B57-88DC-F4EC3EC125A8}" destId="{DCE674D6-3DCD-439C-92BD-4442754795A5}" srcOrd="4" destOrd="0" presId="urn:microsoft.com/office/officeart/2005/8/layout/chevron1"/>
    <dgm:cxn modelId="{E972030B-5538-4509-8B80-70793CF9BB04}" type="presParOf" srcId="{AA101013-E34B-4B57-88DC-F4EC3EC125A8}" destId="{72D0D0A2-F783-4775-B630-D34E3CC0D5A9}" srcOrd="5" destOrd="0" presId="urn:microsoft.com/office/officeart/2005/8/layout/chevron1"/>
    <dgm:cxn modelId="{54D9B05D-7CFE-40ED-8A57-2EDFAF1F8813}" type="presParOf" srcId="{AA101013-E34B-4B57-88DC-F4EC3EC125A8}" destId="{CD954DE0-6E3B-4C08-928C-43A57AE1A519}" srcOrd="6" destOrd="0" presId="urn:microsoft.com/office/officeart/2005/8/layout/chevron1"/>
    <dgm:cxn modelId="{86508760-05C0-4144-9947-45BAAD6B5819}" type="presParOf" srcId="{AA101013-E34B-4B57-88DC-F4EC3EC125A8}" destId="{FBE5A075-0800-4278-A291-D666D809C31D}" srcOrd="7" destOrd="0" presId="urn:microsoft.com/office/officeart/2005/8/layout/chevron1"/>
    <dgm:cxn modelId="{46C01DC4-78FF-4CA9-8BD9-A97F53F70F49}" type="presParOf" srcId="{AA101013-E34B-4B57-88DC-F4EC3EC125A8}" destId="{6A570926-56F2-449E-8072-73471C9EE526}"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99E18C-A575-4835-90F1-C20C5EFBA150}" type="doc">
      <dgm:prSet loTypeId="urn:microsoft.com/office/officeart/2005/8/layout/chevron1" loCatId="process" qsTypeId="urn:microsoft.com/office/officeart/2005/8/quickstyle/simple3" qsCatId="simple" csTypeId="urn:microsoft.com/office/officeart/2005/8/colors/accent1_1" csCatId="accent1" phldr="1"/>
      <dgm:spPr/>
    </dgm:pt>
    <dgm:pt modelId="{7327DE54-883C-4F58-803E-2D21E71F8103}">
      <dgm:prSet phldrT="[Text]" custT="1"/>
      <dgm:spPr/>
      <dgm:t>
        <a:bodyPr/>
        <a:lstStyle/>
        <a:p>
          <a:r>
            <a:rPr lang="de-DE" sz="1400" b="0" i="0" u="none" dirty="0" smtClean="0">
              <a:solidFill>
                <a:schemeClr val="tx1"/>
              </a:solidFill>
            </a:rPr>
            <a:t>SPARQL</a:t>
          </a:r>
          <a:endParaRPr lang="de-DE" sz="1900" b="0" i="0" u="none" dirty="0">
            <a:solidFill>
              <a:schemeClr val="tx1"/>
            </a:solidFill>
          </a:endParaRPr>
        </a:p>
      </dgm:t>
    </dgm:pt>
    <dgm:pt modelId="{6095D9F0-46E0-4707-BADD-5D2E1D9B11AB}" type="parTrans" cxnId="{35C62E02-453F-4E74-BECB-C9CC03FFAF67}">
      <dgm:prSet/>
      <dgm:spPr/>
      <dgm:t>
        <a:bodyPr/>
        <a:lstStyle/>
        <a:p>
          <a:endParaRPr lang="de-DE"/>
        </a:p>
      </dgm:t>
    </dgm:pt>
    <dgm:pt modelId="{78BD4E45-34D8-4CF2-9E60-633CC3FB3A17}" type="sibTrans" cxnId="{35C62E02-453F-4E74-BECB-C9CC03FFAF67}">
      <dgm:prSet/>
      <dgm:spPr/>
      <dgm:t>
        <a:bodyPr/>
        <a:lstStyle/>
        <a:p>
          <a:endParaRPr lang="de-DE"/>
        </a:p>
      </dgm:t>
    </dgm:pt>
    <dgm:pt modelId="{C4E8AD78-4A3F-4FD9-84C5-C7A3C10C6F05}">
      <dgm:prSet phldrT="[Text]" custT="1"/>
      <dgm:spPr/>
      <dgm:t>
        <a:bodyPr/>
        <a:lstStyle/>
        <a:p>
          <a:r>
            <a:rPr lang="de-DE" sz="1400" dirty="0" err="1" smtClean="0"/>
            <a:t>Cypher</a:t>
          </a:r>
          <a:r>
            <a:rPr lang="de-DE" sz="1400" baseline="0" dirty="0" smtClean="0"/>
            <a:t> Query </a:t>
          </a:r>
          <a:r>
            <a:rPr lang="de-DE" sz="1400" baseline="0" dirty="0" err="1" smtClean="0"/>
            <a:t>Structure</a:t>
          </a:r>
          <a:endParaRPr lang="de-DE" sz="1900" dirty="0"/>
        </a:p>
      </dgm:t>
    </dgm:pt>
    <dgm:pt modelId="{E356A263-DB01-4F3B-9DC8-9DE41989FC7D}" type="parTrans" cxnId="{516271C4-E6F3-4BBA-BA4F-BBB9DBCF1518}">
      <dgm:prSet/>
      <dgm:spPr/>
      <dgm:t>
        <a:bodyPr/>
        <a:lstStyle/>
        <a:p>
          <a:endParaRPr lang="de-DE"/>
        </a:p>
      </dgm:t>
    </dgm:pt>
    <dgm:pt modelId="{83E9F4DF-E19D-4C39-AAD7-FFBE6FC39F40}" type="sibTrans" cxnId="{516271C4-E6F3-4BBA-BA4F-BBB9DBCF1518}">
      <dgm:prSet/>
      <dgm:spPr/>
      <dgm:t>
        <a:bodyPr/>
        <a:lstStyle/>
        <a:p>
          <a:endParaRPr lang="de-DE"/>
        </a:p>
      </dgm:t>
    </dgm:pt>
    <dgm:pt modelId="{ECEB23B4-A8A9-4701-AF17-F643B512AF24}">
      <dgm:prSet phldrT="[Text]" custT="1"/>
      <dgm:spPr/>
      <dgm:t>
        <a:bodyPr/>
        <a:lstStyle/>
        <a:p>
          <a:r>
            <a:rPr lang="de-DE" sz="1400" dirty="0" smtClean="0"/>
            <a:t>SPARQL</a:t>
          </a:r>
          <a:r>
            <a:rPr lang="de-DE" sz="1400" baseline="0" dirty="0" smtClean="0"/>
            <a:t> Query </a:t>
          </a:r>
          <a:r>
            <a:rPr lang="de-DE" sz="1400" baseline="0" dirty="0" err="1" smtClean="0"/>
            <a:t>Structure</a:t>
          </a:r>
          <a:endParaRPr lang="de-DE" sz="1400" dirty="0"/>
        </a:p>
      </dgm:t>
    </dgm:pt>
    <dgm:pt modelId="{DD275A85-D632-4626-A8E6-2153C8424F48}" type="parTrans" cxnId="{8BDCD6F1-E68E-4DCB-B24B-1D7FD3B8BDB5}">
      <dgm:prSet/>
      <dgm:spPr/>
      <dgm:t>
        <a:bodyPr/>
        <a:lstStyle/>
        <a:p>
          <a:endParaRPr lang="de-DE"/>
        </a:p>
      </dgm:t>
    </dgm:pt>
    <dgm:pt modelId="{A89DA9BC-5A38-41FB-B8C7-D37AD8EBD692}" type="sibTrans" cxnId="{8BDCD6F1-E68E-4DCB-B24B-1D7FD3B8BDB5}">
      <dgm:prSet/>
      <dgm:spPr/>
      <dgm:t>
        <a:bodyPr/>
        <a:lstStyle/>
        <a:p>
          <a:endParaRPr lang="de-DE"/>
        </a:p>
      </dgm:t>
    </dgm:pt>
    <dgm:pt modelId="{F08EA48C-F61E-4604-AF2F-2403086E6E35}">
      <dgm:prSet phldrT="[Text]" custT="1"/>
      <dgm:spPr/>
      <dgm:t>
        <a:bodyPr/>
        <a:lstStyle/>
        <a:p>
          <a:r>
            <a:rPr lang="de-DE" sz="1400" dirty="0" err="1" smtClean="0"/>
            <a:t>Cypher</a:t>
          </a:r>
          <a:endParaRPr lang="de-DE" sz="1900" dirty="0"/>
        </a:p>
      </dgm:t>
    </dgm:pt>
    <dgm:pt modelId="{DDBB1461-BF42-4795-8DF6-6816FB18C383}" type="parTrans" cxnId="{E3CC4F9C-595D-466A-9967-43F85A4AC6FA}">
      <dgm:prSet/>
      <dgm:spPr/>
      <dgm:t>
        <a:bodyPr/>
        <a:lstStyle/>
        <a:p>
          <a:endParaRPr lang="de-DE"/>
        </a:p>
      </dgm:t>
    </dgm:pt>
    <dgm:pt modelId="{0DE66CAB-891C-4AE3-8C26-8E87F725712D}" type="sibTrans" cxnId="{E3CC4F9C-595D-466A-9967-43F85A4AC6FA}">
      <dgm:prSet/>
      <dgm:spPr/>
      <dgm:t>
        <a:bodyPr/>
        <a:lstStyle/>
        <a:p>
          <a:endParaRPr lang="de-DE"/>
        </a:p>
      </dgm:t>
    </dgm:pt>
    <dgm:pt modelId="{B41E81B4-EDEF-4A6C-BD27-59967E515373}">
      <dgm:prSet phldrT="[Text]" custT="1"/>
      <dgm:spPr/>
      <dgm:t>
        <a:bodyPr/>
        <a:lstStyle/>
        <a:p>
          <a:r>
            <a:rPr lang="de-DE" sz="1400" b="1" i="1" dirty="0" err="1">
              <a:solidFill>
                <a:srgbClr val="FF0000"/>
              </a:solidFill>
            </a:rPr>
            <a:t>Conclusion</a:t>
          </a:r>
          <a:endParaRPr lang="de-DE" sz="2500" b="1" i="1" dirty="0">
            <a:solidFill>
              <a:srgbClr val="FF0000"/>
            </a:solidFill>
          </a:endParaRPr>
        </a:p>
      </dgm:t>
    </dgm:pt>
    <dgm:pt modelId="{7DD981F6-E9FD-4DCC-8B5A-CE590C74B59B}" type="parTrans" cxnId="{78ABF6CF-1DC9-4338-9E94-2C84E120F025}">
      <dgm:prSet/>
      <dgm:spPr/>
      <dgm:t>
        <a:bodyPr/>
        <a:lstStyle/>
        <a:p>
          <a:endParaRPr lang="de-DE"/>
        </a:p>
      </dgm:t>
    </dgm:pt>
    <dgm:pt modelId="{7C0443A1-A02D-4733-85FC-B43FB432C6C4}" type="sibTrans" cxnId="{78ABF6CF-1DC9-4338-9E94-2C84E120F025}">
      <dgm:prSet/>
      <dgm:spPr/>
      <dgm:t>
        <a:bodyPr/>
        <a:lstStyle/>
        <a:p>
          <a:endParaRPr lang="de-DE"/>
        </a:p>
      </dgm:t>
    </dgm:pt>
    <dgm:pt modelId="{AA101013-E34B-4B57-88DC-F4EC3EC125A8}" type="pres">
      <dgm:prSet presAssocID="{1499E18C-A575-4835-90F1-C20C5EFBA150}" presName="Name0" presStyleCnt="0">
        <dgm:presLayoutVars>
          <dgm:dir/>
          <dgm:animLvl val="lvl"/>
          <dgm:resizeHandles val="exact"/>
        </dgm:presLayoutVars>
      </dgm:prSet>
      <dgm:spPr/>
    </dgm:pt>
    <dgm:pt modelId="{3192F2FD-0D9C-4A62-AF07-35CD3431F5A5}" type="pres">
      <dgm:prSet presAssocID="{7327DE54-883C-4F58-803E-2D21E71F8103}" presName="parTxOnly" presStyleLbl="node1" presStyleIdx="0" presStyleCnt="5">
        <dgm:presLayoutVars>
          <dgm:chMax val="0"/>
          <dgm:chPref val="0"/>
          <dgm:bulletEnabled val="1"/>
        </dgm:presLayoutVars>
      </dgm:prSet>
      <dgm:spPr/>
      <dgm:t>
        <a:bodyPr/>
        <a:lstStyle/>
        <a:p>
          <a:endParaRPr lang="de-DE"/>
        </a:p>
      </dgm:t>
    </dgm:pt>
    <dgm:pt modelId="{3D45B610-34A2-4EE5-9E46-17A406F1E190}" type="pres">
      <dgm:prSet presAssocID="{78BD4E45-34D8-4CF2-9E60-633CC3FB3A17}" presName="parTxOnlySpace" presStyleCnt="0"/>
      <dgm:spPr/>
    </dgm:pt>
    <dgm:pt modelId="{1DD8E246-A480-4AD9-AA31-7C6781BC11B3}" type="pres">
      <dgm:prSet presAssocID="{ECEB23B4-A8A9-4701-AF17-F643B512AF24}" presName="parTxOnly" presStyleLbl="node1" presStyleIdx="1" presStyleCnt="5">
        <dgm:presLayoutVars>
          <dgm:chMax val="0"/>
          <dgm:chPref val="0"/>
          <dgm:bulletEnabled val="1"/>
        </dgm:presLayoutVars>
      </dgm:prSet>
      <dgm:spPr/>
      <dgm:t>
        <a:bodyPr/>
        <a:lstStyle/>
        <a:p>
          <a:endParaRPr lang="de-DE"/>
        </a:p>
      </dgm:t>
    </dgm:pt>
    <dgm:pt modelId="{4924699B-1EB5-4E6B-981B-44B354E4BF31}" type="pres">
      <dgm:prSet presAssocID="{A89DA9BC-5A38-41FB-B8C7-D37AD8EBD692}" presName="parTxOnlySpace" presStyleCnt="0"/>
      <dgm:spPr/>
    </dgm:pt>
    <dgm:pt modelId="{DCE674D6-3DCD-439C-92BD-4442754795A5}" type="pres">
      <dgm:prSet presAssocID="{F08EA48C-F61E-4604-AF2F-2403086E6E35}" presName="parTxOnly" presStyleLbl="node1" presStyleIdx="2" presStyleCnt="5" custLinFactNeighborY="-1598">
        <dgm:presLayoutVars>
          <dgm:chMax val="0"/>
          <dgm:chPref val="0"/>
          <dgm:bulletEnabled val="1"/>
        </dgm:presLayoutVars>
      </dgm:prSet>
      <dgm:spPr/>
      <dgm:t>
        <a:bodyPr/>
        <a:lstStyle/>
        <a:p>
          <a:endParaRPr lang="de-DE"/>
        </a:p>
      </dgm:t>
    </dgm:pt>
    <dgm:pt modelId="{72D0D0A2-F783-4775-B630-D34E3CC0D5A9}" type="pres">
      <dgm:prSet presAssocID="{0DE66CAB-891C-4AE3-8C26-8E87F725712D}" presName="parTxOnlySpace" presStyleCnt="0"/>
      <dgm:spPr/>
    </dgm:pt>
    <dgm:pt modelId="{CD954DE0-6E3B-4C08-928C-43A57AE1A519}" type="pres">
      <dgm:prSet presAssocID="{C4E8AD78-4A3F-4FD9-84C5-C7A3C10C6F05}" presName="parTxOnly" presStyleLbl="node1" presStyleIdx="3" presStyleCnt="5" custLinFactNeighborY="-1598">
        <dgm:presLayoutVars>
          <dgm:chMax val="0"/>
          <dgm:chPref val="0"/>
          <dgm:bulletEnabled val="1"/>
        </dgm:presLayoutVars>
      </dgm:prSet>
      <dgm:spPr/>
      <dgm:t>
        <a:bodyPr/>
        <a:lstStyle/>
        <a:p>
          <a:endParaRPr lang="de-DE"/>
        </a:p>
      </dgm:t>
    </dgm:pt>
    <dgm:pt modelId="{FBE5A075-0800-4278-A291-D666D809C31D}" type="pres">
      <dgm:prSet presAssocID="{83E9F4DF-E19D-4C39-AAD7-FFBE6FC39F40}" presName="parTxOnlySpace" presStyleCnt="0"/>
      <dgm:spPr/>
    </dgm:pt>
    <dgm:pt modelId="{6A570926-56F2-449E-8072-73471C9EE526}" type="pres">
      <dgm:prSet presAssocID="{B41E81B4-EDEF-4A6C-BD27-59967E515373}" presName="parTxOnly" presStyleLbl="node1" presStyleIdx="4" presStyleCnt="5">
        <dgm:presLayoutVars>
          <dgm:chMax val="0"/>
          <dgm:chPref val="0"/>
          <dgm:bulletEnabled val="1"/>
        </dgm:presLayoutVars>
      </dgm:prSet>
      <dgm:spPr/>
      <dgm:t>
        <a:bodyPr/>
        <a:lstStyle/>
        <a:p>
          <a:endParaRPr lang="de-DE"/>
        </a:p>
      </dgm:t>
    </dgm:pt>
  </dgm:ptLst>
  <dgm:cxnLst>
    <dgm:cxn modelId="{D129D050-28F3-402F-8E05-E94A2E76C708}" type="presOf" srcId="{ECEB23B4-A8A9-4701-AF17-F643B512AF24}" destId="{1DD8E246-A480-4AD9-AA31-7C6781BC11B3}" srcOrd="0" destOrd="0" presId="urn:microsoft.com/office/officeart/2005/8/layout/chevron1"/>
    <dgm:cxn modelId="{8BDCD6F1-E68E-4DCB-B24B-1D7FD3B8BDB5}" srcId="{1499E18C-A575-4835-90F1-C20C5EFBA150}" destId="{ECEB23B4-A8A9-4701-AF17-F643B512AF24}" srcOrd="1" destOrd="0" parTransId="{DD275A85-D632-4626-A8E6-2153C8424F48}" sibTransId="{A89DA9BC-5A38-41FB-B8C7-D37AD8EBD692}"/>
    <dgm:cxn modelId="{AE328157-2833-4EAF-9ADD-D6983AD1A2F5}" type="presOf" srcId="{B41E81B4-EDEF-4A6C-BD27-59967E515373}" destId="{6A570926-56F2-449E-8072-73471C9EE526}" srcOrd="0" destOrd="0" presId="urn:microsoft.com/office/officeart/2005/8/layout/chevron1"/>
    <dgm:cxn modelId="{516271C4-E6F3-4BBA-BA4F-BBB9DBCF1518}" srcId="{1499E18C-A575-4835-90F1-C20C5EFBA150}" destId="{C4E8AD78-4A3F-4FD9-84C5-C7A3C10C6F05}" srcOrd="3" destOrd="0" parTransId="{E356A263-DB01-4F3B-9DC8-9DE41989FC7D}" sibTransId="{83E9F4DF-E19D-4C39-AAD7-FFBE6FC39F40}"/>
    <dgm:cxn modelId="{5ACD985E-C0A0-4C62-8B8F-B9D313BB4B3E}" type="presOf" srcId="{1499E18C-A575-4835-90F1-C20C5EFBA150}" destId="{AA101013-E34B-4B57-88DC-F4EC3EC125A8}" srcOrd="0" destOrd="0" presId="urn:microsoft.com/office/officeart/2005/8/layout/chevron1"/>
    <dgm:cxn modelId="{35C62E02-453F-4E74-BECB-C9CC03FFAF67}" srcId="{1499E18C-A575-4835-90F1-C20C5EFBA150}" destId="{7327DE54-883C-4F58-803E-2D21E71F8103}" srcOrd="0" destOrd="0" parTransId="{6095D9F0-46E0-4707-BADD-5D2E1D9B11AB}" sibTransId="{78BD4E45-34D8-4CF2-9E60-633CC3FB3A17}"/>
    <dgm:cxn modelId="{96537862-C847-4D10-BA0F-FE5AE6C87D9B}" type="presOf" srcId="{7327DE54-883C-4F58-803E-2D21E71F8103}" destId="{3192F2FD-0D9C-4A62-AF07-35CD3431F5A5}" srcOrd="0" destOrd="0" presId="urn:microsoft.com/office/officeart/2005/8/layout/chevron1"/>
    <dgm:cxn modelId="{33AEBA18-AF29-4162-87E5-D9382366A5B1}" type="presOf" srcId="{F08EA48C-F61E-4604-AF2F-2403086E6E35}" destId="{DCE674D6-3DCD-439C-92BD-4442754795A5}" srcOrd="0" destOrd="0" presId="urn:microsoft.com/office/officeart/2005/8/layout/chevron1"/>
    <dgm:cxn modelId="{E3CC4F9C-595D-466A-9967-43F85A4AC6FA}" srcId="{1499E18C-A575-4835-90F1-C20C5EFBA150}" destId="{F08EA48C-F61E-4604-AF2F-2403086E6E35}" srcOrd="2" destOrd="0" parTransId="{DDBB1461-BF42-4795-8DF6-6816FB18C383}" sibTransId="{0DE66CAB-891C-4AE3-8C26-8E87F725712D}"/>
    <dgm:cxn modelId="{1FEC1642-D1B4-4C08-85C8-F94DED02E308}" type="presOf" srcId="{C4E8AD78-4A3F-4FD9-84C5-C7A3C10C6F05}" destId="{CD954DE0-6E3B-4C08-928C-43A57AE1A519}" srcOrd="0" destOrd="0" presId="urn:microsoft.com/office/officeart/2005/8/layout/chevron1"/>
    <dgm:cxn modelId="{78ABF6CF-1DC9-4338-9E94-2C84E120F025}" srcId="{1499E18C-A575-4835-90F1-C20C5EFBA150}" destId="{B41E81B4-EDEF-4A6C-BD27-59967E515373}" srcOrd="4" destOrd="0" parTransId="{7DD981F6-E9FD-4DCC-8B5A-CE590C74B59B}" sibTransId="{7C0443A1-A02D-4733-85FC-B43FB432C6C4}"/>
    <dgm:cxn modelId="{23D632CC-318A-44AA-B240-2376F7D5011D}" type="presParOf" srcId="{AA101013-E34B-4B57-88DC-F4EC3EC125A8}" destId="{3192F2FD-0D9C-4A62-AF07-35CD3431F5A5}" srcOrd="0" destOrd="0" presId="urn:microsoft.com/office/officeart/2005/8/layout/chevron1"/>
    <dgm:cxn modelId="{D8F82F20-E8BD-4623-AE9D-B83CCD3AB37A}" type="presParOf" srcId="{AA101013-E34B-4B57-88DC-F4EC3EC125A8}" destId="{3D45B610-34A2-4EE5-9E46-17A406F1E190}" srcOrd="1" destOrd="0" presId="urn:microsoft.com/office/officeart/2005/8/layout/chevron1"/>
    <dgm:cxn modelId="{44B400BC-5AC1-4E53-8DCD-4799D2FC8185}" type="presParOf" srcId="{AA101013-E34B-4B57-88DC-F4EC3EC125A8}" destId="{1DD8E246-A480-4AD9-AA31-7C6781BC11B3}" srcOrd="2" destOrd="0" presId="urn:microsoft.com/office/officeart/2005/8/layout/chevron1"/>
    <dgm:cxn modelId="{025F6AD9-9E91-4FF9-A511-AE8AC84922ED}" type="presParOf" srcId="{AA101013-E34B-4B57-88DC-F4EC3EC125A8}" destId="{4924699B-1EB5-4E6B-981B-44B354E4BF31}" srcOrd="3" destOrd="0" presId="urn:microsoft.com/office/officeart/2005/8/layout/chevron1"/>
    <dgm:cxn modelId="{F1484E08-4104-48A1-9FC2-55440C4B33A3}" type="presParOf" srcId="{AA101013-E34B-4B57-88DC-F4EC3EC125A8}" destId="{DCE674D6-3DCD-439C-92BD-4442754795A5}" srcOrd="4" destOrd="0" presId="urn:microsoft.com/office/officeart/2005/8/layout/chevron1"/>
    <dgm:cxn modelId="{BBBF5B0F-E2BE-419D-A158-04055ABC7AE8}" type="presParOf" srcId="{AA101013-E34B-4B57-88DC-F4EC3EC125A8}" destId="{72D0D0A2-F783-4775-B630-D34E3CC0D5A9}" srcOrd="5" destOrd="0" presId="urn:microsoft.com/office/officeart/2005/8/layout/chevron1"/>
    <dgm:cxn modelId="{E2D93915-E963-4100-B5B2-11ECE9DDE365}" type="presParOf" srcId="{AA101013-E34B-4B57-88DC-F4EC3EC125A8}" destId="{CD954DE0-6E3B-4C08-928C-43A57AE1A519}" srcOrd="6" destOrd="0" presId="urn:microsoft.com/office/officeart/2005/8/layout/chevron1"/>
    <dgm:cxn modelId="{725B1748-9616-4BCD-9CDA-D562D9A8EA51}" type="presParOf" srcId="{AA101013-E34B-4B57-88DC-F4EC3EC125A8}" destId="{FBE5A075-0800-4278-A291-D666D809C31D}" srcOrd="7" destOrd="0" presId="urn:microsoft.com/office/officeart/2005/8/layout/chevron1"/>
    <dgm:cxn modelId="{89843D12-8690-4308-BD4E-85B4D5475788}" type="presParOf" srcId="{AA101013-E34B-4B57-88DC-F4EC3EC125A8}" destId="{6A570926-56F2-449E-8072-73471C9EE526}" srcOrd="8"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2F2FD-0D9C-4A62-AF07-35CD3431F5A5}">
      <dsp:nvSpPr>
        <dsp:cNvPr id="0" name=""/>
        <dsp:cNvSpPr/>
      </dsp:nvSpPr>
      <dsp:spPr>
        <a:xfrm>
          <a:off x="1587"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0" i="0" u="none" kern="1200" dirty="0" smtClean="0">
              <a:solidFill>
                <a:schemeClr val="tx1"/>
              </a:solidFill>
            </a:rPr>
            <a:t>SPARQL</a:t>
          </a:r>
          <a:endParaRPr lang="de-DE" sz="1900" b="0" i="0" u="none" kern="1200" dirty="0">
            <a:solidFill>
              <a:schemeClr val="tx1"/>
            </a:solidFill>
          </a:endParaRPr>
        </a:p>
      </dsp:txBody>
      <dsp:txXfrm>
        <a:off x="248891" y="0"/>
        <a:ext cx="1814076" cy="494608"/>
      </dsp:txXfrm>
    </dsp:sp>
    <dsp:sp modelId="{1DD8E246-A480-4AD9-AA31-7C6781BC11B3}">
      <dsp:nvSpPr>
        <dsp:cNvPr id="0" name=""/>
        <dsp:cNvSpPr/>
      </dsp:nvSpPr>
      <dsp:spPr>
        <a:xfrm>
          <a:off x="2080410"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smtClean="0"/>
            <a:t>SPARQL</a:t>
          </a:r>
          <a:r>
            <a:rPr lang="de-DE" sz="1400" kern="1200" baseline="0" dirty="0" smtClean="0"/>
            <a:t> Query </a:t>
          </a:r>
          <a:r>
            <a:rPr lang="de-DE" sz="1400" kern="1200" baseline="0" dirty="0" err="1" smtClean="0"/>
            <a:t>Structure</a:t>
          </a:r>
          <a:endParaRPr lang="de-DE" sz="1400" kern="1200" dirty="0"/>
        </a:p>
      </dsp:txBody>
      <dsp:txXfrm>
        <a:off x="2327714" y="0"/>
        <a:ext cx="1814076" cy="494608"/>
      </dsp:txXfrm>
    </dsp:sp>
    <dsp:sp modelId="{DCE674D6-3DCD-439C-92BD-4442754795A5}">
      <dsp:nvSpPr>
        <dsp:cNvPr id="0" name=""/>
        <dsp:cNvSpPr/>
      </dsp:nvSpPr>
      <dsp:spPr>
        <a:xfrm>
          <a:off x="4158226"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1" i="1" kern="1200" dirty="0" err="1" smtClean="0">
              <a:solidFill>
                <a:srgbClr val="FF0000"/>
              </a:solidFill>
            </a:rPr>
            <a:t>Cypher</a:t>
          </a:r>
          <a:endParaRPr lang="de-DE" sz="1900" b="1" i="1" kern="1200" dirty="0">
            <a:solidFill>
              <a:srgbClr val="FF0000"/>
            </a:solidFill>
          </a:endParaRPr>
        </a:p>
      </dsp:txBody>
      <dsp:txXfrm>
        <a:off x="4405530" y="0"/>
        <a:ext cx="1814076" cy="494608"/>
      </dsp:txXfrm>
    </dsp:sp>
    <dsp:sp modelId="{CD954DE0-6E3B-4C08-928C-43A57AE1A519}">
      <dsp:nvSpPr>
        <dsp:cNvPr id="0" name=""/>
        <dsp:cNvSpPr/>
      </dsp:nvSpPr>
      <dsp:spPr>
        <a:xfrm>
          <a:off x="6236042"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smtClean="0"/>
            <a:t>Cypher</a:t>
          </a:r>
          <a:r>
            <a:rPr lang="de-DE" sz="1400" kern="1200" baseline="0" dirty="0" smtClean="0"/>
            <a:t> Query </a:t>
          </a:r>
          <a:r>
            <a:rPr lang="de-DE" sz="1400" kern="1200" baseline="0" dirty="0" err="1" smtClean="0"/>
            <a:t>Structure</a:t>
          </a:r>
          <a:endParaRPr lang="de-DE" sz="1900" kern="1200" dirty="0"/>
        </a:p>
      </dsp:txBody>
      <dsp:txXfrm>
        <a:off x="6483346" y="0"/>
        <a:ext cx="1814076" cy="494608"/>
      </dsp:txXfrm>
    </dsp:sp>
    <dsp:sp modelId="{6A570926-56F2-449E-8072-73471C9EE526}">
      <dsp:nvSpPr>
        <dsp:cNvPr id="0" name=""/>
        <dsp:cNvSpPr/>
      </dsp:nvSpPr>
      <dsp:spPr>
        <a:xfrm>
          <a:off x="8313858"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a:t>Conclusion</a:t>
          </a:r>
          <a:endParaRPr lang="de-DE" sz="2500" kern="1200" dirty="0"/>
        </a:p>
      </dsp:txBody>
      <dsp:txXfrm>
        <a:off x="8561162" y="0"/>
        <a:ext cx="1814076" cy="494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2F2FD-0D9C-4A62-AF07-35CD3431F5A5}">
      <dsp:nvSpPr>
        <dsp:cNvPr id="0" name=""/>
        <dsp:cNvSpPr/>
      </dsp:nvSpPr>
      <dsp:spPr>
        <a:xfrm>
          <a:off x="2594"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0" i="0" u="none" kern="1200" dirty="0" smtClean="0">
              <a:solidFill>
                <a:schemeClr val="tx1"/>
              </a:solidFill>
            </a:rPr>
            <a:t>SPARQL</a:t>
          </a:r>
          <a:endParaRPr lang="de-DE" sz="1900" b="0" i="0" u="none" kern="1200" dirty="0">
            <a:solidFill>
              <a:schemeClr val="tx1"/>
            </a:solidFill>
          </a:endParaRPr>
        </a:p>
      </dsp:txBody>
      <dsp:txXfrm>
        <a:off x="249898" y="0"/>
        <a:ext cx="1814076" cy="494608"/>
      </dsp:txXfrm>
    </dsp:sp>
    <dsp:sp modelId="{1DD8E246-A480-4AD9-AA31-7C6781BC11B3}">
      <dsp:nvSpPr>
        <dsp:cNvPr id="0" name=""/>
        <dsp:cNvSpPr/>
      </dsp:nvSpPr>
      <dsp:spPr>
        <a:xfrm>
          <a:off x="2080410"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smtClean="0"/>
            <a:t>SPARQL</a:t>
          </a:r>
          <a:r>
            <a:rPr lang="de-DE" sz="1400" kern="1200" baseline="0" dirty="0" smtClean="0"/>
            <a:t> Query </a:t>
          </a:r>
          <a:r>
            <a:rPr lang="de-DE" sz="1400" kern="1200" baseline="0" dirty="0" err="1" smtClean="0"/>
            <a:t>Structure</a:t>
          </a:r>
          <a:endParaRPr lang="de-DE" sz="1400" kern="1200" dirty="0"/>
        </a:p>
      </dsp:txBody>
      <dsp:txXfrm>
        <a:off x="2327714" y="0"/>
        <a:ext cx="1814076" cy="494608"/>
      </dsp:txXfrm>
    </dsp:sp>
    <dsp:sp modelId="{DCE674D6-3DCD-439C-92BD-4442754795A5}">
      <dsp:nvSpPr>
        <dsp:cNvPr id="0" name=""/>
        <dsp:cNvSpPr/>
      </dsp:nvSpPr>
      <dsp:spPr>
        <a:xfrm>
          <a:off x="4158226"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smtClean="0"/>
            <a:t>Cypher</a:t>
          </a:r>
          <a:endParaRPr lang="de-DE" sz="1900" kern="1200" dirty="0"/>
        </a:p>
      </dsp:txBody>
      <dsp:txXfrm>
        <a:off x="4405530" y="0"/>
        <a:ext cx="1814076" cy="494608"/>
      </dsp:txXfrm>
    </dsp:sp>
    <dsp:sp modelId="{CD954DE0-6E3B-4C08-928C-43A57AE1A519}">
      <dsp:nvSpPr>
        <dsp:cNvPr id="0" name=""/>
        <dsp:cNvSpPr/>
      </dsp:nvSpPr>
      <dsp:spPr>
        <a:xfrm>
          <a:off x="6236042"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1" i="1" kern="1200" dirty="0" err="1" smtClean="0">
              <a:solidFill>
                <a:srgbClr val="FF0000"/>
              </a:solidFill>
            </a:rPr>
            <a:t>Cypher</a:t>
          </a:r>
          <a:r>
            <a:rPr lang="de-DE" sz="1400" b="1" i="1" kern="1200" baseline="0" dirty="0" smtClean="0">
              <a:solidFill>
                <a:srgbClr val="FF0000"/>
              </a:solidFill>
            </a:rPr>
            <a:t> Query </a:t>
          </a:r>
          <a:r>
            <a:rPr lang="de-DE" sz="1400" b="1" i="1" kern="1200" baseline="0" dirty="0" err="1" smtClean="0">
              <a:solidFill>
                <a:srgbClr val="FF0000"/>
              </a:solidFill>
            </a:rPr>
            <a:t>Structure</a:t>
          </a:r>
          <a:endParaRPr lang="de-DE" sz="1900" b="1" i="1" kern="1200" dirty="0">
            <a:solidFill>
              <a:srgbClr val="FF0000"/>
            </a:solidFill>
          </a:endParaRPr>
        </a:p>
      </dsp:txBody>
      <dsp:txXfrm>
        <a:off x="6483346" y="0"/>
        <a:ext cx="1814076" cy="494608"/>
      </dsp:txXfrm>
    </dsp:sp>
    <dsp:sp modelId="{6A570926-56F2-449E-8072-73471C9EE526}">
      <dsp:nvSpPr>
        <dsp:cNvPr id="0" name=""/>
        <dsp:cNvSpPr/>
      </dsp:nvSpPr>
      <dsp:spPr>
        <a:xfrm>
          <a:off x="8313858"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a:t>Conclusion</a:t>
          </a:r>
          <a:endParaRPr lang="de-DE" sz="2500" kern="1200" dirty="0"/>
        </a:p>
      </dsp:txBody>
      <dsp:txXfrm>
        <a:off x="8561162" y="0"/>
        <a:ext cx="1814076" cy="494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2F2FD-0D9C-4A62-AF07-35CD3431F5A5}">
      <dsp:nvSpPr>
        <dsp:cNvPr id="0" name=""/>
        <dsp:cNvSpPr/>
      </dsp:nvSpPr>
      <dsp:spPr>
        <a:xfrm>
          <a:off x="2594"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0" i="0" u="none" kern="1200" dirty="0" smtClean="0">
              <a:solidFill>
                <a:schemeClr val="tx1"/>
              </a:solidFill>
            </a:rPr>
            <a:t>SPARQL</a:t>
          </a:r>
          <a:endParaRPr lang="de-DE" sz="1900" b="0" i="0" u="none" kern="1200" dirty="0">
            <a:solidFill>
              <a:schemeClr val="tx1"/>
            </a:solidFill>
          </a:endParaRPr>
        </a:p>
      </dsp:txBody>
      <dsp:txXfrm>
        <a:off x="249898" y="0"/>
        <a:ext cx="1814076" cy="494608"/>
      </dsp:txXfrm>
    </dsp:sp>
    <dsp:sp modelId="{1DD8E246-A480-4AD9-AA31-7C6781BC11B3}">
      <dsp:nvSpPr>
        <dsp:cNvPr id="0" name=""/>
        <dsp:cNvSpPr/>
      </dsp:nvSpPr>
      <dsp:spPr>
        <a:xfrm>
          <a:off x="2080410"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smtClean="0"/>
            <a:t>SPARQL</a:t>
          </a:r>
          <a:r>
            <a:rPr lang="de-DE" sz="1400" kern="1200" baseline="0" dirty="0" smtClean="0"/>
            <a:t> Query </a:t>
          </a:r>
          <a:r>
            <a:rPr lang="de-DE" sz="1400" kern="1200" baseline="0" dirty="0" err="1" smtClean="0"/>
            <a:t>Structure</a:t>
          </a:r>
          <a:endParaRPr lang="de-DE" sz="1400" kern="1200" dirty="0"/>
        </a:p>
      </dsp:txBody>
      <dsp:txXfrm>
        <a:off x="2327714" y="0"/>
        <a:ext cx="1814076" cy="494608"/>
      </dsp:txXfrm>
    </dsp:sp>
    <dsp:sp modelId="{DCE674D6-3DCD-439C-92BD-4442754795A5}">
      <dsp:nvSpPr>
        <dsp:cNvPr id="0" name=""/>
        <dsp:cNvSpPr/>
      </dsp:nvSpPr>
      <dsp:spPr>
        <a:xfrm>
          <a:off x="4158226"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smtClean="0"/>
            <a:t>Cypher</a:t>
          </a:r>
          <a:endParaRPr lang="de-DE" sz="1900" kern="1200" dirty="0"/>
        </a:p>
      </dsp:txBody>
      <dsp:txXfrm>
        <a:off x="4405530" y="0"/>
        <a:ext cx="1814076" cy="494608"/>
      </dsp:txXfrm>
    </dsp:sp>
    <dsp:sp modelId="{CD954DE0-6E3B-4C08-928C-43A57AE1A519}">
      <dsp:nvSpPr>
        <dsp:cNvPr id="0" name=""/>
        <dsp:cNvSpPr/>
      </dsp:nvSpPr>
      <dsp:spPr>
        <a:xfrm>
          <a:off x="6236042"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1" i="1" kern="1200" dirty="0" err="1" smtClean="0">
              <a:solidFill>
                <a:srgbClr val="FF0000"/>
              </a:solidFill>
            </a:rPr>
            <a:t>Cypher</a:t>
          </a:r>
          <a:r>
            <a:rPr lang="de-DE" sz="1400" b="1" i="1" kern="1200" baseline="0" dirty="0" smtClean="0">
              <a:solidFill>
                <a:srgbClr val="FF0000"/>
              </a:solidFill>
            </a:rPr>
            <a:t> Query </a:t>
          </a:r>
          <a:r>
            <a:rPr lang="de-DE" sz="1400" b="1" i="1" kern="1200" baseline="0" dirty="0" err="1" smtClean="0">
              <a:solidFill>
                <a:srgbClr val="FF0000"/>
              </a:solidFill>
            </a:rPr>
            <a:t>Structure</a:t>
          </a:r>
          <a:endParaRPr lang="de-DE" sz="1900" b="1" i="1" kern="1200" dirty="0">
            <a:solidFill>
              <a:srgbClr val="FF0000"/>
            </a:solidFill>
          </a:endParaRPr>
        </a:p>
      </dsp:txBody>
      <dsp:txXfrm>
        <a:off x="6483346" y="0"/>
        <a:ext cx="1814076" cy="494608"/>
      </dsp:txXfrm>
    </dsp:sp>
    <dsp:sp modelId="{6A570926-56F2-449E-8072-73471C9EE526}">
      <dsp:nvSpPr>
        <dsp:cNvPr id="0" name=""/>
        <dsp:cNvSpPr/>
      </dsp:nvSpPr>
      <dsp:spPr>
        <a:xfrm>
          <a:off x="8313858"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a:t>Conclusion</a:t>
          </a:r>
          <a:endParaRPr lang="de-DE" sz="2500" kern="1200" dirty="0"/>
        </a:p>
      </dsp:txBody>
      <dsp:txXfrm>
        <a:off x="8561162" y="0"/>
        <a:ext cx="1814076" cy="4946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2F2FD-0D9C-4A62-AF07-35CD3431F5A5}">
      <dsp:nvSpPr>
        <dsp:cNvPr id="0" name=""/>
        <dsp:cNvSpPr/>
      </dsp:nvSpPr>
      <dsp:spPr>
        <a:xfrm>
          <a:off x="2594"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0" i="0" u="none" kern="1200" dirty="0" smtClean="0">
              <a:solidFill>
                <a:schemeClr val="tx1"/>
              </a:solidFill>
            </a:rPr>
            <a:t>SPARQL</a:t>
          </a:r>
          <a:endParaRPr lang="de-DE" sz="1900" b="0" i="0" u="none" kern="1200" dirty="0">
            <a:solidFill>
              <a:schemeClr val="tx1"/>
            </a:solidFill>
          </a:endParaRPr>
        </a:p>
      </dsp:txBody>
      <dsp:txXfrm>
        <a:off x="249898" y="0"/>
        <a:ext cx="1814076" cy="494608"/>
      </dsp:txXfrm>
    </dsp:sp>
    <dsp:sp modelId="{1DD8E246-A480-4AD9-AA31-7C6781BC11B3}">
      <dsp:nvSpPr>
        <dsp:cNvPr id="0" name=""/>
        <dsp:cNvSpPr/>
      </dsp:nvSpPr>
      <dsp:spPr>
        <a:xfrm>
          <a:off x="2080410"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smtClean="0"/>
            <a:t>SPARQL</a:t>
          </a:r>
          <a:r>
            <a:rPr lang="de-DE" sz="1400" kern="1200" baseline="0" dirty="0" smtClean="0"/>
            <a:t> Query </a:t>
          </a:r>
          <a:r>
            <a:rPr lang="de-DE" sz="1400" kern="1200" baseline="0" dirty="0" err="1" smtClean="0"/>
            <a:t>Structure</a:t>
          </a:r>
          <a:endParaRPr lang="de-DE" sz="1400" kern="1200" dirty="0"/>
        </a:p>
      </dsp:txBody>
      <dsp:txXfrm>
        <a:off x="2327714" y="0"/>
        <a:ext cx="1814076" cy="494608"/>
      </dsp:txXfrm>
    </dsp:sp>
    <dsp:sp modelId="{DCE674D6-3DCD-439C-92BD-4442754795A5}">
      <dsp:nvSpPr>
        <dsp:cNvPr id="0" name=""/>
        <dsp:cNvSpPr/>
      </dsp:nvSpPr>
      <dsp:spPr>
        <a:xfrm>
          <a:off x="4158226"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smtClean="0"/>
            <a:t>Cypher</a:t>
          </a:r>
          <a:endParaRPr lang="de-DE" sz="1900" kern="1200" dirty="0"/>
        </a:p>
      </dsp:txBody>
      <dsp:txXfrm>
        <a:off x="4405530" y="0"/>
        <a:ext cx="1814076" cy="494608"/>
      </dsp:txXfrm>
    </dsp:sp>
    <dsp:sp modelId="{CD954DE0-6E3B-4C08-928C-43A57AE1A519}">
      <dsp:nvSpPr>
        <dsp:cNvPr id="0" name=""/>
        <dsp:cNvSpPr/>
      </dsp:nvSpPr>
      <dsp:spPr>
        <a:xfrm>
          <a:off x="6236042"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1" i="1" kern="1200" dirty="0" err="1" smtClean="0">
              <a:solidFill>
                <a:srgbClr val="FF0000"/>
              </a:solidFill>
            </a:rPr>
            <a:t>Cypher</a:t>
          </a:r>
          <a:r>
            <a:rPr lang="de-DE" sz="1400" b="1" i="1" kern="1200" baseline="0" dirty="0" smtClean="0">
              <a:solidFill>
                <a:srgbClr val="FF0000"/>
              </a:solidFill>
            </a:rPr>
            <a:t> Query </a:t>
          </a:r>
          <a:r>
            <a:rPr lang="de-DE" sz="1400" b="1" i="1" kern="1200" baseline="0" dirty="0" err="1" smtClean="0">
              <a:solidFill>
                <a:srgbClr val="FF0000"/>
              </a:solidFill>
            </a:rPr>
            <a:t>Structure</a:t>
          </a:r>
          <a:endParaRPr lang="de-DE" sz="1900" b="1" i="1" kern="1200" dirty="0">
            <a:solidFill>
              <a:srgbClr val="FF0000"/>
            </a:solidFill>
          </a:endParaRPr>
        </a:p>
      </dsp:txBody>
      <dsp:txXfrm>
        <a:off x="6483346" y="0"/>
        <a:ext cx="1814076" cy="494608"/>
      </dsp:txXfrm>
    </dsp:sp>
    <dsp:sp modelId="{6A570926-56F2-449E-8072-73471C9EE526}">
      <dsp:nvSpPr>
        <dsp:cNvPr id="0" name=""/>
        <dsp:cNvSpPr/>
      </dsp:nvSpPr>
      <dsp:spPr>
        <a:xfrm>
          <a:off x="8313858"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a:t>Conclusion</a:t>
          </a:r>
          <a:endParaRPr lang="de-DE" sz="2500" kern="1200" dirty="0"/>
        </a:p>
      </dsp:txBody>
      <dsp:txXfrm>
        <a:off x="8561162" y="0"/>
        <a:ext cx="1814076" cy="4946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2F2FD-0D9C-4A62-AF07-35CD3431F5A5}">
      <dsp:nvSpPr>
        <dsp:cNvPr id="0" name=""/>
        <dsp:cNvSpPr/>
      </dsp:nvSpPr>
      <dsp:spPr>
        <a:xfrm>
          <a:off x="2594"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0" i="0" u="none" kern="1200" dirty="0" smtClean="0">
              <a:solidFill>
                <a:schemeClr val="tx1"/>
              </a:solidFill>
            </a:rPr>
            <a:t>SPARQL</a:t>
          </a:r>
          <a:endParaRPr lang="de-DE" sz="1900" b="0" i="0" u="none" kern="1200" dirty="0">
            <a:solidFill>
              <a:schemeClr val="tx1"/>
            </a:solidFill>
          </a:endParaRPr>
        </a:p>
      </dsp:txBody>
      <dsp:txXfrm>
        <a:off x="249898" y="0"/>
        <a:ext cx="1814076" cy="494608"/>
      </dsp:txXfrm>
    </dsp:sp>
    <dsp:sp modelId="{1DD8E246-A480-4AD9-AA31-7C6781BC11B3}">
      <dsp:nvSpPr>
        <dsp:cNvPr id="0" name=""/>
        <dsp:cNvSpPr/>
      </dsp:nvSpPr>
      <dsp:spPr>
        <a:xfrm>
          <a:off x="2080410"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smtClean="0"/>
            <a:t>SPARQL</a:t>
          </a:r>
          <a:r>
            <a:rPr lang="de-DE" sz="1400" kern="1200" baseline="0" dirty="0" smtClean="0"/>
            <a:t> Query </a:t>
          </a:r>
          <a:r>
            <a:rPr lang="de-DE" sz="1400" kern="1200" baseline="0" dirty="0" err="1" smtClean="0"/>
            <a:t>Structure</a:t>
          </a:r>
          <a:endParaRPr lang="de-DE" sz="1400" kern="1200" dirty="0"/>
        </a:p>
      </dsp:txBody>
      <dsp:txXfrm>
        <a:off x="2327714" y="0"/>
        <a:ext cx="1814076" cy="494608"/>
      </dsp:txXfrm>
    </dsp:sp>
    <dsp:sp modelId="{DCE674D6-3DCD-439C-92BD-4442754795A5}">
      <dsp:nvSpPr>
        <dsp:cNvPr id="0" name=""/>
        <dsp:cNvSpPr/>
      </dsp:nvSpPr>
      <dsp:spPr>
        <a:xfrm>
          <a:off x="4158226"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smtClean="0"/>
            <a:t>Cypher</a:t>
          </a:r>
          <a:endParaRPr lang="de-DE" sz="1900" kern="1200" dirty="0"/>
        </a:p>
      </dsp:txBody>
      <dsp:txXfrm>
        <a:off x="4405530" y="0"/>
        <a:ext cx="1814076" cy="494608"/>
      </dsp:txXfrm>
    </dsp:sp>
    <dsp:sp modelId="{CD954DE0-6E3B-4C08-928C-43A57AE1A519}">
      <dsp:nvSpPr>
        <dsp:cNvPr id="0" name=""/>
        <dsp:cNvSpPr/>
      </dsp:nvSpPr>
      <dsp:spPr>
        <a:xfrm>
          <a:off x="6236042"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1" i="1" kern="1200" dirty="0" err="1" smtClean="0">
              <a:solidFill>
                <a:srgbClr val="FF0000"/>
              </a:solidFill>
            </a:rPr>
            <a:t>Cypher</a:t>
          </a:r>
          <a:r>
            <a:rPr lang="de-DE" sz="1400" b="1" i="1" kern="1200" baseline="0" dirty="0" smtClean="0">
              <a:solidFill>
                <a:srgbClr val="FF0000"/>
              </a:solidFill>
            </a:rPr>
            <a:t> Query </a:t>
          </a:r>
          <a:r>
            <a:rPr lang="de-DE" sz="1400" b="1" i="1" kern="1200" baseline="0" dirty="0" err="1" smtClean="0">
              <a:solidFill>
                <a:srgbClr val="FF0000"/>
              </a:solidFill>
            </a:rPr>
            <a:t>Structure</a:t>
          </a:r>
          <a:endParaRPr lang="de-DE" sz="1900" b="1" i="1" kern="1200" dirty="0">
            <a:solidFill>
              <a:srgbClr val="FF0000"/>
            </a:solidFill>
          </a:endParaRPr>
        </a:p>
      </dsp:txBody>
      <dsp:txXfrm>
        <a:off x="6483346" y="0"/>
        <a:ext cx="1814076" cy="494608"/>
      </dsp:txXfrm>
    </dsp:sp>
    <dsp:sp modelId="{6A570926-56F2-449E-8072-73471C9EE526}">
      <dsp:nvSpPr>
        <dsp:cNvPr id="0" name=""/>
        <dsp:cNvSpPr/>
      </dsp:nvSpPr>
      <dsp:spPr>
        <a:xfrm>
          <a:off x="8313858"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a:t>Conclusion</a:t>
          </a:r>
          <a:endParaRPr lang="de-DE" sz="2500" kern="1200" dirty="0"/>
        </a:p>
      </dsp:txBody>
      <dsp:txXfrm>
        <a:off x="8561162" y="0"/>
        <a:ext cx="1814076" cy="4946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2F2FD-0D9C-4A62-AF07-35CD3431F5A5}">
      <dsp:nvSpPr>
        <dsp:cNvPr id="0" name=""/>
        <dsp:cNvSpPr/>
      </dsp:nvSpPr>
      <dsp:spPr>
        <a:xfrm>
          <a:off x="2594"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0" i="0" u="none" kern="1200" dirty="0" smtClean="0">
              <a:solidFill>
                <a:schemeClr val="tx1"/>
              </a:solidFill>
            </a:rPr>
            <a:t>SPARQL</a:t>
          </a:r>
          <a:endParaRPr lang="de-DE" sz="1900" b="0" i="0" u="none" kern="1200" dirty="0">
            <a:solidFill>
              <a:schemeClr val="tx1"/>
            </a:solidFill>
          </a:endParaRPr>
        </a:p>
      </dsp:txBody>
      <dsp:txXfrm>
        <a:off x="249898" y="0"/>
        <a:ext cx="1814076" cy="494608"/>
      </dsp:txXfrm>
    </dsp:sp>
    <dsp:sp modelId="{1DD8E246-A480-4AD9-AA31-7C6781BC11B3}">
      <dsp:nvSpPr>
        <dsp:cNvPr id="0" name=""/>
        <dsp:cNvSpPr/>
      </dsp:nvSpPr>
      <dsp:spPr>
        <a:xfrm>
          <a:off x="2080410"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smtClean="0"/>
            <a:t>SPARQL</a:t>
          </a:r>
          <a:r>
            <a:rPr lang="de-DE" sz="1400" kern="1200" baseline="0" dirty="0" smtClean="0"/>
            <a:t> Query </a:t>
          </a:r>
          <a:r>
            <a:rPr lang="de-DE" sz="1400" kern="1200" baseline="0" dirty="0" err="1" smtClean="0"/>
            <a:t>Structure</a:t>
          </a:r>
          <a:endParaRPr lang="de-DE" sz="1400" kern="1200" dirty="0"/>
        </a:p>
      </dsp:txBody>
      <dsp:txXfrm>
        <a:off x="2327714" y="0"/>
        <a:ext cx="1814076" cy="494608"/>
      </dsp:txXfrm>
    </dsp:sp>
    <dsp:sp modelId="{DCE674D6-3DCD-439C-92BD-4442754795A5}">
      <dsp:nvSpPr>
        <dsp:cNvPr id="0" name=""/>
        <dsp:cNvSpPr/>
      </dsp:nvSpPr>
      <dsp:spPr>
        <a:xfrm>
          <a:off x="4158226"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smtClean="0"/>
            <a:t>Cypher</a:t>
          </a:r>
          <a:endParaRPr lang="de-DE" sz="1900" kern="1200" dirty="0"/>
        </a:p>
      </dsp:txBody>
      <dsp:txXfrm>
        <a:off x="4405530" y="0"/>
        <a:ext cx="1814076" cy="494608"/>
      </dsp:txXfrm>
    </dsp:sp>
    <dsp:sp modelId="{CD954DE0-6E3B-4C08-928C-43A57AE1A519}">
      <dsp:nvSpPr>
        <dsp:cNvPr id="0" name=""/>
        <dsp:cNvSpPr/>
      </dsp:nvSpPr>
      <dsp:spPr>
        <a:xfrm>
          <a:off x="6236042"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1" i="1" kern="1200" dirty="0" err="1" smtClean="0">
              <a:solidFill>
                <a:srgbClr val="FF0000"/>
              </a:solidFill>
            </a:rPr>
            <a:t>Cypher</a:t>
          </a:r>
          <a:r>
            <a:rPr lang="de-DE" sz="1400" b="1" i="1" kern="1200" baseline="0" dirty="0" smtClean="0">
              <a:solidFill>
                <a:srgbClr val="FF0000"/>
              </a:solidFill>
            </a:rPr>
            <a:t> Query </a:t>
          </a:r>
          <a:r>
            <a:rPr lang="de-DE" sz="1400" b="1" i="1" kern="1200" baseline="0" dirty="0" err="1" smtClean="0">
              <a:solidFill>
                <a:srgbClr val="FF0000"/>
              </a:solidFill>
            </a:rPr>
            <a:t>Structure</a:t>
          </a:r>
          <a:endParaRPr lang="de-DE" sz="1900" b="1" i="1" kern="1200" dirty="0">
            <a:solidFill>
              <a:srgbClr val="FF0000"/>
            </a:solidFill>
          </a:endParaRPr>
        </a:p>
      </dsp:txBody>
      <dsp:txXfrm>
        <a:off x="6483346" y="0"/>
        <a:ext cx="1814076" cy="494608"/>
      </dsp:txXfrm>
    </dsp:sp>
    <dsp:sp modelId="{6A570926-56F2-449E-8072-73471C9EE526}">
      <dsp:nvSpPr>
        <dsp:cNvPr id="0" name=""/>
        <dsp:cNvSpPr/>
      </dsp:nvSpPr>
      <dsp:spPr>
        <a:xfrm>
          <a:off x="8313858"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a:t>Conclusion</a:t>
          </a:r>
          <a:endParaRPr lang="de-DE" sz="2500" kern="1200" dirty="0"/>
        </a:p>
      </dsp:txBody>
      <dsp:txXfrm>
        <a:off x="8561162" y="0"/>
        <a:ext cx="1814076" cy="4946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2F2FD-0D9C-4A62-AF07-35CD3431F5A5}">
      <dsp:nvSpPr>
        <dsp:cNvPr id="0" name=""/>
        <dsp:cNvSpPr/>
      </dsp:nvSpPr>
      <dsp:spPr>
        <a:xfrm>
          <a:off x="2594"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0" i="0" u="none" kern="1200" dirty="0" smtClean="0">
              <a:solidFill>
                <a:schemeClr val="tx1"/>
              </a:solidFill>
            </a:rPr>
            <a:t>SPARQL</a:t>
          </a:r>
          <a:endParaRPr lang="de-DE" sz="1900" b="0" i="0" u="none" kern="1200" dirty="0">
            <a:solidFill>
              <a:schemeClr val="tx1"/>
            </a:solidFill>
          </a:endParaRPr>
        </a:p>
      </dsp:txBody>
      <dsp:txXfrm>
        <a:off x="249898" y="0"/>
        <a:ext cx="1814076" cy="494608"/>
      </dsp:txXfrm>
    </dsp:sp>
    <dsp:sp modelId="{1DD8E246-A480-4AD9-AA31-7C6781BC11B3}">
      <dsp:nvSpPr>
        <dsp:cNvPr id="0" name=""/>
        <dsp:cNvSpPr/>
      </dsp:nvSpPr>
      <dsp:spPr>
        <a:xfrm>
          <a:off x="2080410"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smtClean="0"/>
            <a:t>SPARQL</a:t>
          </a:r>
          <a:r>
            <a:rPr lang="de-DE" sz="1400" kern="1200" baseline="0" dirty="0" smtClean="0"/>
            <a:t> Query </a:t>
          </a:r>
          <a:r>
            <a:rPr lang="de-DE" sz="1400" kern="1200" baseline="0" dirty="0" err="1" smtClean="0"/>
            <a:t>Structure</a:t>
          </a:r>
          <a:endParaRPr lang="de-DE" sz="1400" kern="1200" dirty="0"/>
        </a:p>
      </dsp:txBody>
      <dsp:txXfrm>
        <a:off x="2327714" y="0"/>
        <a:ext cx="1814076" cy="494608"/>
      </dsp:txXfrm>
    </dsp:sp>
    <dsp:sp modelId="{DCE674D6-3DCD-439C-92BD-4442754795A5}">
      <dsp:nvSpPr>
        <dsp:cNvPr id="0" name=""/>
        <dsp:cNvSpPr/>
      </dsp:nvSpPr>
      <dsp:spPr>
        <a:xfrm>
          <a:off x="4158226"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smtClean="0"/>
            <a:t>Cypher</a:t>
          </a:r>
          <a:endParaRPr lang="de-DE" sz="1900" kern="1200" dirty="0"/>
        </a:p>
      </dsp:txBody>
      <dsp:txXfrm>
        <a:off x="4405530" y="0"/>
        <a:ext cx="1814076" cy="494608"/>
      </dsp:txXfrm>
    </dsp:sp>
    <dsp:sp modelId="{CD954DE0-6E3B-4C08-928C-43A57AE1A519}">
      <dsp:nvSpPr>
        <dsp:cNvPr id="0" name=""/>
        <dsp:cNvSpPr/>
      </dsp:nvSpPr>
      <dsp:spPr>
        <a:xfrm>
          <a:off x="6236042"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kern="1200" dirty="0" err="1" smtClean="0"/>
            <a:t>Cypher</a:t>
          </a:r>
          <a:r>
            <a:rPr lang="de-DE" sz="1400" kern="1200" baseline="0" dirty="0" smtClean="0"/>
            <a:t> Query </a:t>
          </a:r>
          <a:r>
            <a:rPr lang="de-DE" sz="1400" kern="1200" baseline="0" dirty="0" err="1" smtClean="0"/>
            <a:t>Structure</a:t>
          </a:r>
          <a:endParaRPr lang="de-DE" sz="1900" kern="1200" dirty="0"/>
        </a:p>
      </dsp:txBody>
      <dsp:txXfrm>
        <a:off x="6483346" y="0"/>
        <a:ext cx="1814076" cy="494608"/>
      </dsp:txXfrm>
    </dsp:sp>
    <dsp:sp modelId="{6A570926-56F2-449E-8072-73471C9EE526}">
      <dsp:nvSpPr>
        <dsp:cNvPr id="0" name=""/>
        <dsp:cNvSpPr/>
      </dsp:nvSpPr>
      <dsp:spPr>
        <a:xfrm>
          <a:off x="8313858" y="0"/>
          <a:ext cx="2308684" cy="494608"/>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DE" sz="1400" b="1" i="1" kern="1200" dirty="0" err="1">
              <a:solidFill>
                <a:srgbClr val="FF0000"/>
              </a:solidFill>
            </a:rPr>
            <a:t>Conclusion</a:t>
          </a:r>
          <a:endParaRPr lang="de-DE" sz="2500" b="1" i="1" kern="1200" dirty="0">
            <a:solidFill>
              <a:srgbClr val="FF0000"/>
            </a:solidFill>
          </a:endParaRPr>
        </a:p>
      </dsp:txBody>
      <dsp:txXfrm>
        <a:off x="8561162" y="0"/>
        <a:ext cx="1814076" cy="4946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de-DE" sz="2600" spc="-1" strike="noStrike">
                <a:solidFill>
                  <a:srgbClr val="000000"/>
                </a:solidFill>
                <a:latin typeface="Arial"/>
              </a:rPr>
              <a:t>Click to </a:t>
            </a:r>
            <a:r>
              <a:rPr b="0" lang="de-DE" sz="2600" spc="-1" strike="noStrike">
                <a:solidFill>
                  <a:srgbClr val="000000"/>
                </a:solidFill>
                <a:latin typeface="Arial"/>
              </a:rPr>
              <a:t>move the </a:t>
            </a:r>
            <a:r>
              <a:rPr b="0" lang="de-DE" sz="2600" spc="-1" strike="noStrike">
                <a:solidFill>
                  <a:srgbClr val="000000"/>
                </a:solidFill>
                <a:latin typeface="Arial"/>
              </a:rPr>
              <a:t>slide</a:t>
            </a:r>
            <a:endParaRPr b="0" lang="de-DE" sz="2600" spc="-1" strike="noStrike">
              <a:solidFill>
                <a:srgbClr val="000000"/>
              </a:solidFill>
              <a:latin typeface="Arial"/>
            </a:endParaRPr>
          </a:p>
        </p:txBody>
      </p:sp>
      <p:sp>
        <p:nvSpPr>
          <p:cNvPr id="145"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46"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47"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48"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4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182E597-1CD5-435C-9ADD-98D2C4356B2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347760" y="744480"/>
            <a:ext cx="4978080" cy="2800080"/>
          </a:xfrm>
          <a:prstGeom prst="rect">
            <a:avLst/>
          </a:prstGeom>
        </p:spPr>
      </p:sp>
      <p:sp>
        <p:nvSpPr>
          <p:cNvPr id="247" name="PlaceHolder 2"/>
          <p:cNvSpPr>
            <a:spLocks noGrp="1"/>
          </p:cNvSpPr>
          <p:nvPr>
            <p:ph type="body"/>
          </p:nvPr>
        </p:nvSpPr>
        <p:spPr>
          <a:xfrm>
            <a:off x="1133640" y="3697200"/>
            <a:ext cx="5414760" cy="4784400"/>
          </a:xfrm>
          <a:prstGeom prst="rect">
            <a:avLst/>
          </a:prstGeom>
        </p:spPr>
        <p:txBody>
          <a:bodyPr>
            <a:noAutofit/>
          </a:bodyPr>
          <a:p>
            <a:pPr marL="216000" indent="-216000">
              <a:lnSpc>
                <a:spcPct val="100000"/>
              </a:lnSpc>
            </a:pPr>
            <a:r>
              <a:rPr b="0" lang="en-US" sz="2000" spc="-1" strike="noStrike">
                <a:latin typeface="Arial"/>
              </a:rPr>
              <a:t>What is our conclusion about SPARQL and Cypher? </a:t>
            </a:r>
            <a:endParaRPr b="0" lang="en-US" sz="2000" spc="-1" strike="noStrike">
              <a:latin typeface="Arial"/>
            </a:endParaRPr>
          </a:p>
          <a:p>
            <a:pPr marL="216000" indent="-216000">
              <a:lnSpc>
                <a:spcPct val="100000"/>
              </a:lnSpc>
            </a:pPr>
            <a:r>
              <a:rPr b="0" lang="en-US" sz="2000" spc="-1" strike="noStrike">
                <a:latin typeface="Arial"/>
              </a:rPr>
              <a:t>Both SPARQL and Cypher are very powerful query languages, both building on the simplicity of SQL and giving us the ability to query information from graphical databases and in turn display it visually.</a:t>
            </a:r>
            <a:endParaRPr b="0" lang="en-US" sz="2000" spc="-1" strike="noStrike">
              <a:latin typeface="Arial"/>
            </a:endParaRPr>
          </a:p>
          <a:p>
            <a:pPr marL="216000" indent="-216000">
              <a:lnSpc>
                <a:spcPct val="100000"/>
              </a:lnSpc>
            </a:pPr>
            <a:r>
              <a:rPr b="0" lang="en-US" sz="2000" spc="-1" strike="noStrike">
                <a:latin typeface="Arial"/>
              </a:rPr>
              <a:t>Both query languages have their own advantages and can be used in different environments, being both open sources and implemented in different projects.</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347760" y="744480"/>
            <a:ext cx="4978080" cy="2800080"/>
          </a:xfrm>
          <a:prstGeom prst="rect">
            <a:avLst/>
          </a:prstGeom>
        </p:spPr>
      </p:sp>
      <p:sp>
        <p:nvSpPr>
          <p:cNvPr id="233" name="PlaceHolder 2"/>
          <p:cNvSpPr>
            <a:spLocks noGrp="1"/>
          </p:cNvSpPr>
          <p:nvPr>
            <p:ph type="body"/>
          </p:nvPr>
        </p:nvSpPr>
        <p:spPr>
          <a:xfrm>
            <a:off x="1133640" y="3697200"/>
            <a:ext cx="5414760" cy="4784400"/>
          </a:xfrm>
          <a:prstGeom prst="rect">
            <a:avLst/>
          </a:prstGeom>
        </p:spPr>
        <p:txBody>
          <a:bodyPr>
            <a:noAutofit/>
          </a:bodyPr>
          <a:p>
            <a:pPr marL="216000" indent="-216000">
              <a:lnSpc>
                <a:spcPct val="100000"/>
              </a:lnSpc>
            </a:pPr>
            <a:r>
              <a:rPr b="0" lang="en-US" sz="2000" spc="-1" strike="noStrike">
                <a:latin typeface="Arial"/>
              </a:rPr>
              <a:t>SPARQL (pronounced “sparkle”) is an RDF query language for the Semantic Web and first appeared in 2008.</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SPARQL is developed by the World Wide Web Consortium (W3C) and along with RDF and OWL, it is one of the three core technologies of the Semantic Web.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syntax here is relatively easy to learn, similar to SQL, and is reminiscent of English sentence structure. Like this example: "Return me all items that contain house cats.“</a:t>
            </a:r>
            <a:endParaRPr b="0" lang="en-US" sz="2000" spc="-1" strike="noStrike">
              <a:latin typeface="Arial"/>
            </a:endParaRPr>
          </a:p>
          <a:p>
            <a:pPr>
              <a:lnSpc>
                <a:spcPct val="100000"/>
              </a:lnSpc>
              <a:spcBef>
                <a:spcPts val="360"/>
              </a:spcBef>
              <a:tabLst>
                <a:tab algn="l" pos="0"/>
              </a:tabLst>
            </a:pPr>
            <a:endParaRPr b="0" lang="en-US" sz="2000" spc="-1" strike="noStrike">
              <a:latin typeface="Arial"/>
            </a:endParaRPr>
          </a:p>
          <a:p>
            <a:pPr>
              <a:lnSpc>
                <a:spcPct val="100000"/>
              </a:lnSpc>
              <a:spcBef>
                <a:spcPts val="360"/>
              </a:spcBef>
              <a:tabLst>
                <a:tab algn="l" pos="0"/>
              </a:tabLst>
            </a:pPr>
            <a:r>
              <a:rPr b="0" lang="en-US" sz="2000" spc="-1" strike="noStrike">
                <a:latin typeface="Arial"/>
              </a:rPr>
              <a:t>SPARQL is </a:t>
            </a:r>
            <a:r>
              <a:rPr b="0" lang="en-GB" sz="1200" spc="-1" strike="noStrike">
                <a:latin typeface="Arial"/>
              </a:rPr>
              <a:t>u</a:t>
            </a:r>
            <a:r>
              <a:rPr b="0" lang="en-GB" sz="1200" spc="-1" strike="noStrike">
                <a:latin typeface="Arial"/>
              </a:rPr>
              <a:t>sed to represent information from data stored as RDF format. </a:t>
            </a:r>
            <a:r>
              <a:rPr b="0" lang="en-US" sz="1200" spc="-1" strike="noStrike">
                <a:latin typeface="Arial"/>
              </a:rPr>
              <a:t>The results from the queries can then in turn be visualized in different ways. For example, as in the Wikidata Query Service as a table, timeline or map.</a:t>
            </a:r>
            <a:endParaRPr b="0" lang="en-US" sz="1200" spc="-1" strike="noStrike">
              <a:latin typeface="Arial"/>
            </a:endParaRPr>
          </a:p>
          <a:p>
            <a:pPr>
              <a:lnSpc>
                <a:spcPct val="100000"/>
              </a:lnSpc>
              <a:tabLst>
                <a:tab algn="l" pos="0"/>
              </a:tabLst>
            </a:pPr>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347760" y="744480"/>
            <a:ext cx="4978080" cy="2800080"/>
          </a:xfrm>
          <a:prstGeom prst="rect">
            <a:avLst/>
          </a:prstGeom>
        </p:spPr>
      </p:sp>
      <p:sp>
        <p:nvSpPr>
          <p:cNvPr id="235" name="PlaceHolder 2"/>
          <p:cNvSpPr>
            <a:spLocks noGrp="1"/>
          </p:cNvSpPr>
          <p:nvPr>
            <p:ph type="body"/>
          </p:nvPr>
        </p:nvSpPr>
        <p:spPr>
          <a:xfrm>
            <a:off x="1133640" y="3697200"/>
            <a:ext cx="5414760" cy="4784400"/>
          </a:xfrm>
          <a:prstGeom prst="rect">
            <a:avLst/>
          </a:prstGeom>
        </p:spPr>
        <p:txBody>
          <a:bodyPr>
            <a:noAutofit/>
          </a:bodyPr>
          <a:p>
            <a:pPr marL="216000" indent="-216000">
              <a:lnSpc>
                <a:spcPct val="100000"/>
              </a:lnSpc>
            </a:pPr>
            <a:r>
              <a:rPr b="0" lang="en-US" sz="1200" spc="-1" strike="noStrike">
                <a:solidFill>
                  <a:srgbClr val="000000"/>
                </a:solidFill>
                <a:latin typeface="+mn-lt"/>
                <a:ea typeface="+mn-ea"/>
              </a:rPr>
              <a:t>Cypher Query Language is Neo4j’s graph query language, invented by Andrés Taylor and first appeared in 2015.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It’s used to perform various operations like create, read, update, and delete on the graph databases</a:t>
            </a:r>
            <a:r>
              <a:rPr b="0" lang="de-DE" sz="1200" spc="-1" strike="noStrike">
                <a:solidFill>
                  <a:srgbClr val="000000"/>
                </a:solidFill>
                <a:latin typeface="+mn-lt"/>
                <a:ea typeface="+mn-ea"/>
              </a:rPr>
              <a:t>.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de-DE" sz="1200" spc="-1" strike="noStrike">
                <a:solidFill>
                  <a:srgbClr val="000000"/>
                </a:solidFill>
                <a:latin typeface="+mn-lt"/>
                <a:ea typeface="+mn-ea"/>
              </a:rPr>
              <a:t>Operations and Styles are inspired by SQL, the widely used structured query language, that first appeared in the 70s </a:t>
            </a:r>
            <a:r>
              <a:rPr b="0" lang="en-US" sz="1200" spc="-1" strike="noStrike">
                <a:solidFill>
                  <a:srgbClr val="000000"/>
                </a:solidFill>
                <a:latin typeface="+mn-lt"/>
                <a:ea typeface="+mn-ea"/>
              </a:rPr>
              <a:t>and is still built into pretty much every technology we know of.</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2000" spc="-1" strike="noStrike">
                <a:solidFill>
                  <a:srgbClr val="000000"/>
                </a:solidFill>
                <a:latin typeface="+mn-lt"/>
                <a:ea typeface="+mn-ea"/>
              </a:rPr>
              <a:t>Cypher is also easy to learn due to the expressive syntax and because neo4j provides good documentation on how to use Cypher.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solidFill>
                  <a:srgbClr val="000000"/>
                </a:solidFill>
                <a:latin typeface="+mn-lt"/>
                <a:ea typeface="+mn-ea"/>
              </a:rPr>
              <a:t>Unlike SQL, Cypher is there for </a:t>
            </a:r>
            <a:r>
              <a:rPr b="0" lang="en-US" sz="1200" spc="-1" strike="noStrike">
                <a:solidFill>
                  <a:srgbClr val="000000"/>
                </a:solidFill>
                <a:latin typeface="+mn-lt"/>
                <a:ea typeface="+mn-ea"/>
              </a:rPr>
              <a:t>describing visual patterns in graphs.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Cypher is not limited to the Neo4j database but is an open-source project and is used in other graph database projects from e.g. Amazon, ArcadeDB, Cambridge Semantics and so on…</a:t>
            </a:r>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347760" y="744480"/>
            <a:ext cx="4978080" cy="2800080"/>
          </a:xfrm>
          <a:prstGeom prst="rect">
            <a:avLst/>
          </a:prstGeom>
        </p:spPr>
      </p:sp>
      <p:sp>
        <p:nvSpPr>
          <p:cNvPr id="237" name="PlaceHolder 2"/>
          <p:cNvSpPr>
            <a:spLocks noGrp="1"/>
          </p:cNvSpPr>
          <p:nvPr>
            <p:ph type="body"/>
          </p:nvPr>
        </p:nvSpPr>
        <p:spPr>
          <a:xfrm>
            <a:off x="1133640" y="3697200"/>
            <a:ext cx="5414760" cy="4784400"/>
          </a:xfrm>
          <a:prstGeom prst="rect">
            <a:avLst/>
          </a:prstGeom>
        </p:spPr>
        <p:txBody>
          <a:bodyPr>
            <a:noAutofit/>
          </a:bodyPr>
          <a:p>
            <a:pPr marL="216000" indent="-216000">
              <a:lnSpc>
                <a:spcPct val="100000"/>
              </a:lnSpc>
            </a:pPr>
            <a:r>
              <a:rPr b="0" lang="en-US" sz="2000" spc="-1" strike="noStrike">
                <a:latin typeface="Arial"/>
              </a:rPr>
              <a:t>Let's take a closer look at the structure of a Cypher query. Cypher is a declarative language in that we can specify in a query what data we want, not how we want it.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Behind this is also the concept of graph pattern matching. That means we define the nodes inside the round brackets and Cypher then finds them inside the graph and we can specify in the square brackets how the nodes are related to each other.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This would be a very simple query, but you can also make more complex queries, so you can also query key-value properties or variable length paths or even query more relationships.</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347760" y="744480"/>
            <a:ext cx="4978080" cy="2800080"/>
          </a:xfrm>
          <a:prstGeom prst="rect">
            <a:avLst/>
          </a:prstGeom>
        </p:spPr>
      </p:sp>
      <p:sp>
        <p:nvSpPr>
          <p:cNvPr id="239" name="PlaceHolder 2"/>
          <p:cNvSpPr>
            <a:spLocks noGrp="1"/>
          </p:cNvSpPr>
          <p:nvPr>
            <p:ph type="body"/>
          </p:nvPr>
        </p:nvSpPr>
        <p:spPr>
          <a:xfrm>
            <a:off x="1133640" y="3697200"/>
            <a:ext cx="5414760" cy="4784400"/>
          </a:xfrm>
          <a:prstGeom prst="rect">
            <a:avLst/>
          </a:prstGeom>
        </p:spPr>
        <p:txBody>
          <a:bodyPr>
            <a:noAutofit/>
          </a:bodyPr>
          <a:p>
            <a:pPr marL="216000" indent="-216000">
              <a:lnSpc>
                <a:spcPct val="100000"/>
              </a:lnSpc>
            </a:pPr>
            <a:r>
              <a:rPr b="0" lang="en-US" sz="2000" spc="-1" strike="noStrike">
                <a:latin typeface="Arial"/>
              </a:rPr>
              <a:t>Now let's look at a real example. For our example, we have used a database from a Neo4j example, which mainly contains movies and their actors.</a:t>
            </a:r>
            <a:endParaRPr b="0" lang="en-US" sz="2000" spc="-1" strike="noStrike">
              <a:latin typeface="Arial"/>
            </a:endParaRPr>
          </a:p>
          <a:p>
            <a:pPr marL="216000" indent="-216000">
              <a:lnSpc>
                <a:spcPct val="100000"/>
              </a:lnSpc>
            </a:pPr>
            <a:r>
              <a:rPr b="0" lang="en-US" sz="2000" spc="-1" strike="noStrike">
                <a:latin typeface="Arial"/>
              </a:rPr>
              <a:t>To run the queries we used the Neo4j Desktop Application, which is freely available for everyone.</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347760" y="744480"/>
            <a:ext cx="4978080" cy="2800080"/>
          </a:xfrm>
          <a:prstGeom prst="rect">
            <a:avLst/>
          </a:prstGeom>
        </p:spPr>
      </p:sp>
      <p:sp>
        <p:nvSpPr>
          <p:cNvPr id="241" name="PlaceHolder 2"/>
          <p:cNvSpPr>
            <a:spLocks noGrp="1"/>
          </p:cNvSpPr>
          <p:nvPr>
            <p:ph type="body"/>
          </p:nvPr>
        </p:nvSpPr>
        <p:spPr>
          <a:xfrm>
            <a:off x="1133640" y="3697200"/>
            <a:ext cx="5414760" cy="4784400"/>
          </a:xfrm>
          <a:prstGeom prst="rect">
            <a:avLst/>
          </a:prstGeom>
        </p:spPr>
        <p:txBody>
          <a:bodyPr>
            <a:noAutofit/>
          </a:bodyPr>
          <a:p>
            <a:pPr marL="216000" indent="-216000">
              <a:lnSpc>
                <a:spcPct val="100000"/>
              </a:lnSpc>
            </a:pPr>
            <a:r>
              <a:rPr b="0" lang="en-US" sz="2000" spc="-1" strike="noStrike">
                <a:latin typeface="Arial"/>
              </a:rPr>
              <a:t>In the first query, we search for all persons who have the first name Tom and exist in the Graph database and have these persons returned to us with "Return a".</a:t>
            </a:r>
            <a:endParaRPr b="0" lang="en-US" sz="2000" spc="-1" strike="noStrike">
              <a:latin typeface="Arial"/>
            </a:endParaRPr>
          </a:p>
          <a:p>
            <a:pPr marL="216000" indent="-216000">
              <a:lnSpc>
                <a:spcPct val="100000"/>
              </a:lnSpc>
            </a:pPr>
            <a:r>
              <a:rPr b="0" lang="en-US" sz="2000" spc="-1" strike="noStrike">
                <a:latin typeface="Arial"/>
              </a:rPr>
              <a:t>Here we see, for example, Tom Hanks.</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347760" y="744480"/>
            <a:ext cx="4978080" cy="2800080"/>
          </a:xfrm>
          <a:prstGeom prst="rect">
            <a:avLst/>
          </a:prstGeom>
        </p:spPr>
      </p:sp>
      <p:sp>
        <p:nvSpPr>
          <p:cNvPr id="243" name="PlaceHolder 2"/>
          <p:cNvSpPr>
            <a:spLocks noGrp="1"/>
          </p:cNvSpPr>
          <p:nvPr>
            <p:ph type="body"/>
          </p:nvPr>
        </p:nvSpPr>
        <p:spPr>
          <a:xfrm>
            <a:off x="1133640" y="3697200"/>
            <a:ext cx="5414760" cy="4784400"/>
          </a:xfrm>
          <a:prstGeom prst="rect">
            <a:avLst/>
          </a:prstGeom>
        </p:spPr>
        <p:txBody>
          <a:bodyPr>
            <a:noAutofit/>
          </a:bodyPr>
          <a:p>
            <a:pPr marL="216000" indent="-216000">
              <a:lnSpc>
                <a:spcPct val="100000"/>
              </a:lnSpc>
            </a:pPr>
            <a:r>
              <a:rPr b="0" lang="en-US" sz="2000" spc="-1" strike="noStrike">
                <a:latin typeface="Arial"/>
              </a:rPr>
              <a:t>Then we wanted to know what movies Tom Hanks acted in everywhere. By having us return here not only the films but also the person. In the issue, we also see the relationship between the person and the film, i.e. "acted in".</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347760" y="744480"/>
            <a:ext cx="4978080" cy="2800080"/>
          </a:xfrm>
          <a:prstGeom prst="rect">
            <a:avLst/>
          </a:prstGeom>
        </p:spPr>
      </p:sp>
      <p:sp>
        <p:nvSpPr>
          <p:cNvPr id="245" name="PlaceHolder 2"/>
          <p:cNvSpPr>
            <a:spLocks noGrp="1"/>
          </p:cNvSpPr>
          <p:nvPr>
            <p:ph type="body"/>
          </p:nvPr>
        </p:nvSpPr>
        <p:spPr>
          <a:xfrm>
            <a:off x="1133640" y="3697200"/>
            <a:ext cx="5414760" cy="4784400"/>
          </a:xfrm>
          <a:prstGeom prst="rect">
            <a:avLst/>
          </a:prstGeom>
        </p:spPr>
        <p:txBody>
          <a:bodyPr>
            <a:noAutofit/>
          </a:bodyPr>
          <a:p>
            <a:pPr marL="216000" indent="-216000">
              <a:lnSpc>
                <a:spcPct val="100000"/>
              </a:lnSpc>
            </a:pPr>
            <a:r>
              <a:rPr b="0" lang="en-US" sz="2000" spc="-1" strike="noStrike">
                <a:latin typeface="Arial"/>
              </a:rPr>
              <a:t>And in our last example, we have displayed all the people and movies that are up to 4 connections away from Tom Hanks.</a:t>
            </a:r>
            <a:endParaRPr b="0" lang="en-US" sz="2000" spc="-1" strike="noStrike">
              <a:latin typeface="Arial"/>
            </a:endParaRPr>
          </a:p>
          <a:p>
            <a:pPr marL="216000" indent="-216000">
              <a:lnSpc>
                <a:spcPct val="100000"/>
              </a:lnSpc>
            </a:pPr>
            <a:r>
              <a:rPr b="0" lang="en-US" sz="2000" spc="-1" strike="noStrike">
                <a:latin typeface="Arial"/>
              </a:rPr>
              <a:t>So we see that we can make both simple queries, but our requests can also be very complex</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34" name="PlaceHolder 2"/>
          <p:cNvSpPr>
            <a:spLocks noGrp="1"/>
          </p:cNvSpPr>
          <p:nvPr>
            <p:ph type="body"/>
          </p:nvPr>
        </p:nvSpPr>
        <p:spPr>
          <a:xfrm>
            <a:off x="1206000" y="72000"/>
            <a:ext cx="10985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35" name="PlaceHolder 3"/>
          <p:cNvSpPr>
            <a:spLocks noGrp="1"/>
          </p:cNvSpPr>
          <p:nvPr>
            <p:ph type="body"/>
          </p:nvPr>
        </p:nvSpPr>
        <p:spPr>
          <a:xfrm>
            <a:off x="1206000" y="1674000"/>
            <a:ext cx="10985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37" name="PlaceHolder 2"/>
          <p:cNvSpPr>
            <a:spLocks noGrp="1"/>
          </p:cNvSpPr>
          <p:nvPr>
            <p:ph type="body"/>
          </p:nvPr>
        </p:nvSpPr>
        <p:spPr>
          <a:xfrm>
            <a:off x="120600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38" name="PlaceHolder 3"/>
          <p:cNvSpPr>
            <a:spLocks noGrp="1"/>
          </p:cNvSpPr>
          <p:nvPr>
            <p:ph type="body"/>
          </p:nvPr>
        </p:nvSpPr>
        <p:spPr>
          <a:xfrm>
            <a:off x="683532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39" name="PlaceHolder 4"/>
          <p:cNvSpPr>
            <a:spLocks noGrp="1"/>
          </p:cNvSpPr>
          <p:nvPr>
            <p:ph type="body"/>
          </p:nvPr>
        </p:nvSpPr>
        <p:spPr>
          <a:xfrm>
            <a:off x="120600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40" name="PlaceHolder 5"/>
          <p:cNvSpPr>
            <a:spLocks noGrp="1"/>
          </p:cNvSpPr>
          <p:nvPr>
            <p:ph type="body"/>
          </p:nvPr>
        </p:nvSpPr>
        <p:spPr>
          <a:xfrm>
            <a:off x="683532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42" name="PlaceHolder 2"/>
          <p:cNvSpPr>
            <a:spLocks noGrp="1"/>
          </p:cNvSpPr>
          <p:nvPr>
            <p:ph type="body"/>
          </p:nvPr>
        </p:nvSpPr>
        <p:spPr>
          <a:xfrm>
            <a:off x="1206000" y="72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43" name="PlaceHolder 3"/>
          <p:cNvSpPr>
            <a:spLocks noGrp="1"/>
          </p:cNvSpPr>
          <p:nvPr>
            <p:ph type="body"/>
          </p:nvPr>
        </p:nvSpPr>
        <p:spPr>
          <a:xfrm>
            <a:off x="4920120" y="72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44" name="PlaceHolder 4"/>
          <p:cNvSpPr>
            <a:spLocks noGrp="1"/>
          </p:cNvSpPr>
          <p:nvPr>
            <p:ph type="body"/>
          </p:nvPr>
        </p:nvSpPr>
        <p:spPr>
          <a:xfrm>
            <a:off x="8634600" y="72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45" name="PlaceHolder 5"/>
          <p:cNvSpPr>
            <a:spLocks noGrp="1"/>
          </p:cNvSpPr>
          <p:nvPr>
            <p:ph type="body"/>
          </p:nvPr>
        </p:nvSpPr>
        <p:spPr>
          <a:xfrm>
            <a:off x="1206000" y="1674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46" name="PlaceHolder 6"/>
          <p:cNvSpPr>
            <a:spLocks noGrp="1"/>
          </p:cNvSpPr>
          <p:nvPr>
            <p:ph type="body"/>
          </p:nvPr>
        </p:nvSpPr>
        <p:spPr>
          <a:xfrm>
            <a:off x="4920120" y="1674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47" name="PlaceHolder 7"/>
          <p:cNvSpPr>
            <a:spLocks noGrp="1"/>
          </p:cNvSpPr>
          <p:nvPr>
            <p:ph type="body"/>
          </p:nvPr>
        </p:nvSpPr>
        <p:spPr>
          <a:xfrm>
            <a:off x="8634600" y="1674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61" name="PlaceHolder 2"/>
          <p:cNvSpPr>
            <a:spLocks noGrp="1"/>
          </p:cNvSpPr>
          <p:nvPr>
            <p:ph type="subTitle"/>
          </p:nvPr>
        </p:nvSpPr>
        <p:spPr>
          <a:xfrm>
            <a:off x="1206000" y="72000"/>
            <a:ext cx="10985760" cy="3066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63" name="PlaceHolder 2"/>
          <p:cNvSpPr>
            <a:spLocks noGrp="1"/>
          </p:cNvSpPr>
          <p:nvPr>
            <p:ph type="body"/>
          </p:nvPr>
        </p:nvSpPr>
        <p:spPr>
          <a:xfrm>
            <a:off x="1206000" y="72000"/>
            <a:ext cx="10985760" cy="306684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65" name="PlaceHolder 2"/>
          <p:cNvSpPr>
            <a:spLocks noGrp="1"/>
          </p:cNvSpPr>
          <p:nvPr>
            <p:ph type="body"/>
          </p:nvPr>
        </p:nvSpPr>
        <p:spPr>
          <a:xfrm>
            <a:off x="120600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
        <p:nvSpPr>
          <p:cNvPr id="66" name="PlaceHolder 3"/>
          <p:cNvSpPr>
            <a:spLocks noGrp="1"/>
          </p:cNvSpPr>
          <p:nvPr>
            <p:ph type="body"/>
          </p:nvPr>
        </p:nvSpPr>
        <p:spPr>
          <a:xfrm>
            <a:off x="683532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1204560" y="3276720"/>
            <a:ext cx="10799640" cy="6287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70" name="PlaceHolder 2"/>
          <p:cNvSpPr>
            <a:spLocks noGrp="1"/>
          </p:cNvSpPr>
          <p:nvPr>
            <p:ph type="body"/>
          </p:nvPr>
        </p:nvSpPr>
        <p:spPr>
          <a:xfrm>
            <a:off x="120600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71" name="PlaceHolder 3"/>
          <p:cNvSpPr>
            <a:spLocks noGrp="1"/>
          </p:cNvSpPr>
          <p:nvPr>
            <p:ph type="body"/>
          </p:nvPr>
        </p:nvSpPr>
        <p:spPr>
          <a:xfrm>
            <a:off x="683532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
        <p:nvSpPr>
          <p:cNvPr id="72" name="PlaceHolder 4"/>
          <p:cNvSpPr>
            <a:spLocks noGrp="1"/>
          </p:cNvSpPr>
          <p:nvPr>
            <p:ph type="body"/>
          </p:nvPr>
        </p:nvSpPr>
        <p:spPr>
          <a:xfrm>
            <a:off x="120600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3" name="PlaceHolder 2"/>
          <p:cNvSpPr>
            <a:spLocks noGrp="1"/>
          </p:cNvSpPr>
          <p:nvPr>
            <p:ph type="subTitle"/>
          </p:nvPr>
        </p:nvSpPr>
        <p:spPr>
          <a:xfrm>
            <a:off x="1206000" y="72000"/>
            <a:ext cx="10985760" cy="3066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74" name="PlaceHolder 2"/>
          <p:cNvSpPr>
            <a:spLocks noGrp="1"/>
          </p:cNvSpPr>
          <p:nvPr>
            <p:ph type="body"/>
          </p:nvPr>
        </p:nvSpPr>
        <p:spPr>
          <a:xfrm>
            <a:off x="120600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
        <p:nvSpPr>
          <p:cNvPr id="75" name="PlaceHolder 3"/>
          <p:cNvSpPr>
            <a:spLocks noGrp="1"/>
          </p:cNvSpPr>
          <p:nvPr>
            <p:ph type="body"/>
          </p:nvPr>
        </p:nvSpPr>
        <p:spPr>
          <a:xfrm>
            <a:off x="683532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76" name="PlaceHolder 4"/>
          <p:cNvSpPr>
            <a:spLocks noGrp="1"/>
          </p:cNvSpPr>
          <p:nvPr>
            <p:ph type="body"/>
          </p:nvPr>
        </p:nvSpPr>
        <p:spPr>
          <a:xfrm>
            <a:off x="683532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78" name="PlaceHolder 2"/>
          <p:cNvSpPr>
            <a:spLocks noGrp="1"/>
          </p:cNvSpPr>
          <p:nvPr>
            <p:ph type="body"/>
          </p:nvPr>
        </p:nvSpPr>
        <p:spPr>
          <a:xfrm>
            <a:off x="120600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79" name="PlaceHolder 3"/>
          <p:cNvSpPr>
            <a:spLocks noGrp="1"/>
          </p:cNvSpPr>
          <p:nvPr>
            <p:ph type="body"/>
          </p:nvPr>
        </p:nvSpPr>
        <p:spPr>
          <a:xfrm>
            <a:off x="683532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80" name="PlaceHolder 4"/>
          <p:cNvSpPr>
            <a:spLocks noGrp="1"/>
          </p:cNvSpPr>
          <p:nvPr>
            <p:ph type="body"/>
          </p:nvPr>
        </p:nvSpPr>
        <p:spPr>
          <a:xfrm>
            <a:off x="1206000" y="1674000"/>
            <a:ext cx="10985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82" name="PlaceHolder 2"/>
          <p:cNvSpPr>
            <a:spLocks noGrp="1"/>
          </p:cNvSpPr>
          <p:nvPr>
            <p:ph type="body"/>
          </p:nvPr>
        </p:nvSpPr>
        <p:spPr>
          <a:xfrm>
            <a:off x="1206000" y="72000"/>
            <a:ext cx="10985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83" name="PlaceHolder 3"/>
          <p:cNvSpPr>
            <a:spLocks noGrp="1"/>
          </p:cNvSpPr>
          <p:nvPr>
            <p:ph type="body"/>
          </p:nvPr>
        </p:nvSpPr>
        <p:spPr>
          <a:xfrm>
            <a:off x="1206000" y="1674000"/>
            <a:ext cx="10985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85" name="PlaceHolder 2"/>
          <p:cNvSpPr>
            <a:spLocks noGrp="1"/>
          </p:cNvSpPr>
          <p:nvPr>
            <p:ph type="body"/>
          </p:nvPr>
        </p:nvSpPr>
        <p:spPr>
          <a:xfrm>
            <a:off x="120600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86" name="PlaceHolder 3"/>
          <p:cNvSpPr>
            <a:spLocks noGrp="1"/>
          </p:cNvSpPr>
          <p:nvPr>
            <p:ph type="body"/>
          </p:nvPr>
        </p:nvSpPr>
        <p:spPr>
          <a:xfrm>
            <a:off x="683532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87" name="PlaceHolder 4"/>
          <p:cNvSpPr>
            <a:spLocks noGrp="1"/>
          </p:cNvSpPr>
          <p:nvPr>
            <p:ph type="body"/>
          </p:nvPr>
        </p:nvSpPr>
        <p:spPr>
          <a:xfrm>
            <a:off x="120600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88" name="PlaceHolder 5"/>
          <p:cNvSpPr>
            <a:spLocks noGrp="1"/>
          </p:cNvSpPr>
          <p:nvPr>
            <p:ph type="body"/>
          </p:nvPr>
        </p:nvSpPr>
        <p:spPr>
          <a:xfrm>
            <a:off x="683532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90" name="PlaceHolder 2"/>
          <p:cNvSpPr>
            <a:spLocks noGrp="1"/>
          </p:cNvSpPr>
          <p:nvPr>
            <p:ph type="body"/>
          </p:nvPr>
        </p:nvSpPr>
        <p:spPr>
          <a:xfrm>
            <a:off x="1206000" y="72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91" name="PlaceHolder 3"/>
          <p:cNvSpPr>
            <a:spLocks noGrp="1"/>
          </p:cNvSpPr>
          <p:nvPr>
            <p:ph type="body"/>
          </p:nvPr>
        </p:nvSpPr>
        <p:spPr>
          <a:xfrm>
            <a:off x="4920120" y="72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92" name="PlaceHolder 4"/>
          <p:cNvSpPr>
            <a:spLocks noGrp="1"/>
          </p:cNvSpPr>
          <p:nvPr>
            <p:ph type="body"/>
          </p:nvPr>
        </p:nvSpPr>
        <p:spPr>
          <a:xfrm>
            <a:off x="8634600" y="72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93" name="PlaceHolder 5"/>
          <p:cNvSpPr>
            <a:spLocks noGrp="1"/>
          </p:cNvSpPr>
          <p:nvPr>
            <p:ph type="body"/>
          </p:nvPr>
        </p:nvSpPr>
        <p:spPr>
          <a:xfrm>
            <a:off x="1206000" y="1674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94" name="PlaceHolder 6"/>
          <p:cNvSpPr>
            <a:spLocks noGrp="1"/>
          </p:cNvSpPr>
          <p:nvPr>
            <p:ph type="body"/>
          </p:nvPr>
        </p:nvSpPr>
        <p:spPr>
          <a:xfrm>
            <a:off x="4920120" y="1674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95" name="PlaceHolder 7"/>
          <p:cNvSpPr>
            <a:spLocks noGrp="1"/>
          </p:cNvSpPr>
          <p:nvPr>
            <p:ph type="body"/>
          </p:nvPr>
        </p:nvSpPr>
        <p:spPr>
          <a:xfrm>
            <a:off x="8634600" y="1674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09" name="PlaceHolder 2"/>
          <p:cNvSpPr>
            <a:spLocks noGrp="1"/>
          </p:cNvSpPr>
          <p:nvPr>
            <p:ph type="subTitle"/>
          </p:nvPr>
        </p:nvSpPr>
        <p:spPr>
          <a:xfrm>
            <a:off x="1206000" y="72000"/>
            <a:ext cx="10985760" cy="3066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11" name="PlaceHolder 2"/>
          <p:cNvSpPr>
            <a:spLocks noGrp="1"/>
          </p:cNvSpPr>
          <p:nvPr>
            <p:ph type="body"/>
          </p:nvPr>
        </p:nvSpPr>
        <p:spPr>
          <a:xfrm>
            <a:off x="1206000" y="72000"/>
            <a:ext cx="10985760" cy="306684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13" name="PlaceHolder 2"/>
          <p:cNvSpPr>
            <a:spLocks noGrp="1"/>
          </p:cNvSpPr>
          <p:nvPr>
            <p:ph type="body"/>
          </p:nvPr>
        </p:nvSpPr>
        <p:spPr>
          <a:xfrm>
            <a:off x="120600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
        <p:nvSpPr>
          <p:cNvPr id="114" name="PlaceHolder 3"/>
          <p:cNvSpPr>
            <a:spLocks noGrp="1"/>
          </p:cNvSpPr>
          <p:nvPr>
            <p:ph type="body"/>
          </p:nvPr>
        </p:nvSpPr>
        <p:spPr>
          <a:xfrm>
            <a:off x="683532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5" name="PlaceHolder 2"/>
          <p:cNvSpPr>
            <a:spLocks noGrp="1"/>
          </p:cNvSpPr>
          <p:nvPr>
            <p:ph type="body"/>
          </p:nvPr>
        </p:nvSpPr>
        <p:spPr>
          <a:xfrm>
            <a:off x="1206000" y="72000"/>
            <a:ext cx="10985760" cy="306684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1204560" y="3276720"/>
            <a:ext cx="10799640" cy="6287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18" name="PlaceHolder 2"/>
          <p:cNvSpPr>
            <a:spLocks noGrp="1"/>
          </p:cNvSpPr>
          <p:nvPr>
            <p:ph type="body"/>
          </p:nvPr>
        </p:nvSpPr>
        <p:spPr>
          <a:xfrm>
            <a:off x="120600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19" name="PlaceHolder 3"/>
          <p:cNvSpPr>
            <a:spLocks noGrp="1"/>
          </p:cNvSpPr>
          <p:nvPr>
            <p:ph type="body"/>
          </p:nvPr>
        </p:nvSpPr>
        <p:spPr>
          <a:xfrm>
            <a:off x="683532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
        <p:nvSpPr>
          <p:cNvPr id="120" name="PlaceHolder 4"/>
          <p:cNvSpPr>
            <a:spLocks noGrp="1"/>
          </p:cNvSpPr>
          <p:nvPr>
            <p:ph type="body"/>
          </p:nvPr>
        </p:nvSpPr>
        <p:spPr>
          <a:xfrm>
            <a:off x="120600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22" name="PlaceHolder 2"/>
          <p:cNvSpPr>
            <a:spLocks noGrp="1"/>
          </p:cNvSpPr>
          <p:nvPr>
            <p:ph type="body"/>
          </p:nvPr>
        </p:nvSpPr>
        <p:spPr>
          <a:xfrm>
            <a:off x="120600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
        <p:nvSpPr>
          <p:cNvPr id="123" name="PlaceHolder 3"/>
          <p:cNvSpPr>
            <a:spLocks noGrp="1"/>
          </p:cNvSpPr>
          <p:nvPr>
            <p:ph type="body"/>
          </p:nvPr>
        </p:nvSpPr>
        <p:spPr>
          <a:xfrm>
            <a:off x="683532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24" name="PlaceHolder 4"/>
          <p:cNvSpPr>
            <a:spLocks noGrp="1"/>
          </p:cNvSpPr>
          <p:nvPr>
            <p:ph type="body"/>
          </p:nvPr>
        </p:nvSpPr>
        <p:spPr>
          <a:xfrm>
            <a:off x="683532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26" name="PlaceHolder 2"/>
          <p:cNvSpPr>
            <a:spLocks noGrp="1"/>
          </p:cNvSpPr>
          <p:nvPr>
            <p:ph type="body"/>
          </p:nvPr>
        </p:nvSpPr>
        <p:spPr>
          <a:xfrm>
            <a:off x="120600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27" name="PlaceHolder 3"/>
          <p:cNvSpPr>
            <a:spLocks noGrp="1"/>
          </p:cNvSpPr>
          <p:nvPr>
            <p:ph type="body"/>
          </p:nvPr>
        </p:nvSpPr>
        <p:spPr>
          <a:xfrm>
            <a:off x="683532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28" name="PlaceHolder 4"/>
          <p:cNvSpPr>
            <a:spLocks noGrp="1"/>
          </p:cNvSpPr>
          <p:nvPr>
            <p:ph type="body"/>
          </p:nvPr>
        </p:nvSpPr>
        <p:spPr>
          <a:xfrm>
            <a:off x="1206000" y="1674000"/>
            <a:ext cx="10985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30" name="PlaceHolder 2"/>
          <p:cNvSpPr>
            <a:spLocks noGrp="1"/>
          </p:cNvSpPr>
          <p:nvPr>
            <p:ph type="body"/>
          </p:nvPr>
        </p:nvSpPr>
        <p:spPr>
          <a:xfrm>
            <a:off x="1206000" y="72000"/>
            <a:ext cx="10985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31" name="PlaceHolder 3"/>
          <p:cNvSpPr>
            <a:spLocks noGrp="1"/>
          </p:cNvSpPr>
          <p:nvPr>
            <p:ph type="body"/>
          </p:nvPr>
        </p:nvSpPr>
        <p:spPr>
          <a:xfrm>
            <a:off x="1206000" y="1674000"/>
            <a:ext cx="10985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33" name="PlaceHolder 2"/>
          <p:cNvSpPr>
            <a:spLocks noGrp="1"/>
          </p:cNvSpPr>
          <p:nvPr>
            <p:ph type="body"/>
          </p:nvPr>
        </p:nvSpPr>
        <p:spPr>
          <a:xfrm>
            <a:off x="120600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34" name="PlaceHolder 3"/>
          <p:cNvSpPr>
            <a:spLocks noGrp="1"/>
          </p:cNvSpPr>
          <p:nvPr>
            <p:ph type="body"/>
          </p:nvPr>
        </p:nvSpPr>
        <p:spPr>
          <a:xfrm>
            <a:off x="683532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35" name="PlaceHolder 4"/>
          <p:cNvSpPr>
            <a:spLocks noGrp="1"/>
          </p:cNvSpPr>
          <p:nvPr>
            <p:ph type="body"/>
          </p:nvPr>
        </p:nvSpPr>
        <p:spPr>
          <a:xfrm>
            <a:off x="120600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36" name="PlaceHolder 5"/>
          <p:cNvSpPr>
            <a:spLocks noGrp="1"/>
          </p:cNvSpPr>
          <p:nvPr>
            <p:ph type="body"/>
          </p:nvPr>
        </p:nvSpPr>
        <p:spPr>
          <a:xfrm>
            <a:off x="683532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38" name="PlaceHolder 2"/>
          <p:cNvSpPr>
            <a:spLocks noGrp="1"/>
          </p:cNvSpPr>
          <p:nvPr>
            <p:ph type="body"/>
          </p:nvPr>
        </p:nvSpPr>
        <p:spPr>
          <a:xfrm>
            <a:off x="1206000" y="72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39" name="PlaceHolder 3"/>
          <p:cNvSpPr>
            <a:spLocks noGrp="1"/>
          </p:cNvSpPr>
          <p:nvPr>
            <p:ph type="body"/>
          </p:nvPr>
        </p:nvSpPr>
        <p:spPr>
          <a:xfrm>
            <a:off x="4920120" y="72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40" name="PlaceHolder 4"/>
          <p:cNvSpPr>
            <a:spLocks noGrp="1"/>
          </p:cNvSpPr>
          <p:nvPr>
            <p:ph type="body"/>
          </p:nvPr>
        </p:nvSpPr>
        <p:spPr>
          <a:xfrm>
            <a:off x="8634600" y="72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41" name="PlaceHolder 5"/>
          <p:cNvSpPr>
            <a:spLocks noGrp="1"/>
          </p:cNvSpPr>
          <p:nvPr>
            <p:ph type="body"/>
          </p:nvPr>
        </p:nvSpPr>
        <p:spPr>
          <a:xfrm>
            <a:off x="1206000" y="1674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42" name="PlaceHolder 6"/>
          <p:cNvSpPr>
            <a:spLocks noGrp="1"/>
          </p:cNvSpPr>
          <p:nvPr>
            <p:ph type="body"/>
          </p:nvPr>
        </p:nvSpPr>
        <p:spPr>
          <a:xfrm>
            <a:off x="4920120" y="1674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143" name="PlaceHolder 7"/>
          <p:cNvSpPr>
            <a:spLocks noGrp="1"/>
          </p:cNvSpPr>
          <p:nvPr>
            <p:ph type="body"/>
          </p:nvPr>
        </p:nvSpPr>
        <p:spPr>
          <a:xfrm>
            <a:off x="8634600" y="1674000"/>
            <a:ext cx="353700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17" name="PlaceHolder 2"/>
          <p:cNvSpPr>
            <a:spLocks noGrp="1"/>
          </p:cNvSpPr>
          <p:nvPr>
            <p:ph type="body"/>
          </p:nvPr>
        </p:nvSpPr>
        <p:spPr>
          <a:xfrm>
            <a:off x="120600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
        <p:nvSpPr>
          <p:cNvPr id="18" name="PlaceHolder 3"/>
          <p:cNvSpPr>
            <a:spLocks noGrp="1"/>
          </p:cNvSpPr>
          <p:nvPr>
            <p:ph type="body"/>
          </p:nvPr>
        </p:nvSpPr>
        <p:spPr>
          <a:xfrm>
            <a:off x="683532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204560" y="3276720"/>
            <a:ext cx="10799640" cy="6287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22" name="PlaceHolder 2"/>
          <p:cNvSpPr>
            <a:spLocks noGrp="1"/>
          </p:cNvSpPr>
          <p:nvPr>
            <p:ph type="body"/>
          </p:nvPr>
        </p:nvSpPr>
        <p:spPr>
          <a:xfrm>
            <a:off x="120600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23" name="PlaceHolder 3"/>
          <p:cNvSpPr>
            <a:spLocks noGrp="1"/>
          </p:cNvSpPr>
          <p:nvPr>
            <p:ph type="body"/>
          </p:nvPr>
        </p:nvSpPr>
        <p:spPr>
          <a:xfrm>
            <a:off x="683532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
        <p:nvSpPr>
          <p:cNvPr id="24" name="PlaceHolder 4"/>
          <p:cNvSpPr>
            <a:spLocks noGrp="1"/>
          </p:cNvSpPr>
          <p:nvPr>
            <p:ph type="body"/>
          </p:nvPr>
        </p:nvSpPr>
        <p:spPr>
          <a:xfrm>
            <a:off x="120600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26" name="PlaceHolder 2"/>
          <p:cNvSpPr>
            <a:spLocks noGrp="1"/>
          </p:cNvSpPr>
          <p:nvPr>
            <p:ph type="body"/>
          </p:nvPr>
        </p:nvSpPr>
        <p:spPr>
          <a:xfrm>
            <a:off x="1206000" y="72000"/>
            <a:ext cx="5360760" cy="3066840"/>
          </a:xfrm>
          <a:prstGeom prst="rect">
            <a:avLst/>
          </a:prstGeom>
        </p:spPr>
        <p:txBody>
          <a:bodyPr lIns="0" rIns="0" tIns="0" bIns="0">
            <a:normAutofit/>
          </a:bodyPr>
          <a:p>
            <a:endParaRPr b="0" lang="de-DE" sz="2000" spc="-1" strike="noStrike">
              <a:solidFill>
                <a:srgbClr val="000000"/>
              </a:solidFill>
              <a:latin typeface="Arial"/>
            </a:endParaRPr>
          </a:p>
        </p:txBody>
      </p:sp>
      <p:sp>
        <p:nvSpPr>
          <p:cNvPr id="27" name="PlaceHolder 3"/>
          <p:cNvSpPr>
            <a:spLocks noGrp="1"/>
          </p:cNvSpPr>
          <p:nvPr>
            <p:ph type="body"/>
          </p:nvPr>
        </p:nvSpPr>
        <p:spPr>
          <a:xfrm>
            <a:off x="683532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28" name="PlaceHolder 4"/>
          <p:cNvSpPr>
            <a:spLocks noGrp="1"/>
          </p:cNvSpPr>
          <p:nvPr>
            <p:ph type="body"/>
          </p:nvPr>
        </p:nvSpPr>
        <p:spPr>
          <a:xfrm>
            <a:off x="6835320" y="1674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04560" y="3276720"/>
            <a:ext cx="10799640" cy="1356120"/>
          </a:xfrm>
          <a:prstGeom prst="rect">
            <a:avLst/>
          </a:prstGeom>
        </p:spPr>
        <p:txBody>
          <a:bodyPr lIns="0" rIns="0" tIns="0" bIns="0" anchor="ctr">
            <a:noAutofit/>
          </a:bodyPr>
          <a:p>
            <a:endParaRPr b="0" lang="de-DE" sz="2600" spc="-1" strike="noStrike">
              <a:solidFill>
                <a:srgbClr val="000000"/>
              </a:solidFill>
              <a:latin typeface="Arial"/>
            </a:endParaRPr>
          </a:p>
        </p:txBody>
      </p:sp>
      <p:sp>
        <p:nvSpPr>
          <p:cNvPr id="30" name="PlaceHolder 2"/>
          <p:cNvSpPr>
            <a:spLocks noGrp="1"/>
          </p:cNvSpPr>
          <p:nvPr>
            <p:ph type="body"/>
          </p:nvPr>
        </p:nvSpPr>
        <p:spPr>
          <a:xfrm>
            <a:off x="120600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31" name="PlaceHolder 3"/>
          <p:cNvSpPr>
            <a:spLocks noGrp="1"/>
          </p:cNvSpPr>
          <p:nvPr>
            <p:ph type="body"/>
          </p:nvPr>
        </p:nvSpPr>
        <p:spPr>
          <a:xfrm>
            <a:off x="6835320" y="72000"/>
            <a:ext cx="5360760" cy="1462680"/>
          </a:xfrm>
          <a:prstGeom prst="rect">
            <a:avLst/>
          </a:prstGeom>
        </p:spPr>
        <p:txBody>
          <a:bodyPr lIns="0" rIns="0" tIns="0" bIns="0">
            <a:normAutofit/>
          </a:bodyPr>
          <a:p>
            <a:endParaRPr b="0" lang="de-DE" sz="2000" spc="-1" strike="noStrike">
              <a:solidFill>
                <a:srgbClr val="000000"/>
              </a:solidFill>
              <a:latin typeface="Arial"/>
            </a:endParaRPr>
          </a:p>
        </p:txBody>
      </p:sp>
      <p:sp>
        <p:nvSpPr>
          <p:cNvPr id="32" name="PlaceHolder 4"/>
          <p:cNvSpPr>
            <a:spLocks noGrp="1"/>
          </p:cNvSpPr>
          <p:nvPr>
            <p:ph type="body"/>
          </p:nvPr>
        </p:nvSpPr>
        <p:spPr>
          <a:xfrm>
            <a:off x="1206000" y="1674000"/>
            <a:ext cx="10985760" cy="14626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Bild 7" descr="Logo_17pt.wmf"/>
          <p:cNvPicPr/>
          <p:nvPr/>
        </p:nvPicPr>
        <p:blipFill>
          <a:blip r:embed="rId2"/>
          <a:stretch/>
        </p:blipFill>
        <p:spPr>
          <a:xfrm>
            <a:off x="10715760" y="6000840"/>
            <a:ext cx="1223280" cy="711000"/>
          </a:xfrm>
          <a:prstGeom prst="rect">
            <a:avLst/>
          </a:prstGeom>
          <a:ln>
            <a:noFill/>
          </a:ln>
        </p:spPr>
      </p:pic>
      <p:sp>
        <p:nvSpPr>
          <p:cNvPr id="1" name="CustomShape 1"/>
          <p:cNvSpPr/>
          <p:nvPr/>
        </p:nvSpPr>
        <p:spPr>
          <a:xfrm>
            <a:off x="2590920" y="6012000"/>
            <a:ext cx="5380200" cy="549000"/>
          </a:xfrm>
          <a:prstGeom prst="rect">
            <a:avLst/>
          </a:prstGeom>
          <a:noFill/>
          <a:ln>
            <a:noFill/>
          </a:ln>
        </p:spPr>
        <p:style>
          <a:lnRef idx="0"/>
          <a:fillRef idx="0"/>
          <a:effectRef idx="0"/>
          <a:fontRef idx="minor"/>
        </p:style>
        <p:txBody>
          <a:bodyPr wrap="none" lIns="0" rIns="0" tIns="0" bIns="0">
            <a:noAutofit/>
          </a:bodyPr>
          <a:p>
            <a:pPr>
              <a:lnSpc>
                <a:spcPct val="100000"/>
              </a:lnSpc>
              <a:spcAft>
                <a:spcPts val="601"/>
              </a:spcAft>
            </a:pPr>
            <a:r>
              <a:rPr b="0" lang="de-DE" sz="900" spc="-1" strike="noStrike">
                <a:solidFill>
                  <a:srgbClr val="141313"/>
                </a:solidFill>
                <a:latin typeface="Arial"/>
                <a:ea typeface="ＭＳ Ｐゴシック"/>
              </a:rPr>
              <a:t>Linked Open Data and Knowledge Graphs WS223</a:t>
            </a:r>
            <a:endParaRPr b="0" lang="en-US" sz="900" spc="-1" strike="noStrike">
              <a:latin typeface="Arial"/>
            </a:endParaRPr>
          </a:p>
          <a:p>
            <a:pPr>
              <a:lnSpc>
                <a:spcPct val="100000"/>
              </a:lnSpc>
              <a:spcAft>
                <a:spcPts val="601"/>
              </a:spcAft>
            </a:pPr>
            <a:r>
              <a:rPr b="0" lang="de-DE" sz="900" spc="-1" strike="noStrike">
                <a:solidFill>
                  <a:srgbClr val="000000"/>
                </a:solidFill>
                <a:latin typeface="Arial"/>
                <a:ea typeface="ＭＳ Ｐゴシック"/>
              </a:rPr>
              <a:t>Rabea Müller, Vanessa Scharf</a:t>
            </a:r>
            <a:endParaRPr b="0" lang="en-US" sz="900" spc="-1" strike="noStrike">
              <a:latin typeface="Arial"/>
            </a:endParaRPr>
          </a:p>
          <a:p>
            <a:pPr>
              <a:lnSpc>
                <a:spcPct val="100000"/>
              </a:lnSpc>
              <a:spcAft>
                <a:spcPts val="601"/>
              </a:spcAft>
            </a:pPr>
            <a:r>
              <a:rPr b="0" lang="de-DE" sz="900" spc="-1" strike="noStrike">
                <a:solidFill>
                  <a:srgbClr val="000000"/>
                </a:solidFill>
                <a:latin typeface="Arial"/>
                <a:ea typeface="ＭＳ Ｐゴシック"/>
              </a:rPr>
              <a:t>Digital Sciences Master | F03 | Köln</a:t>
            </a:r>
            <a:endParaRPr b="0" lang="en-US" sz="900" spc="-1" strike="noStrike">
              <a:latin typeface="Arial"/>
            </a:endParaRPr>
          </a:p>
        </p:txBody>
      </p:sp>
      <p:grpSp>
        <p:nvGrpSpPr>
          <p:cNvPr id="2" name="Group 2"/>
          <p:cNvGrpSpPr/>
          <p:nvPr/>
        </p:nvGrpSpPr>
        <p:grpSpPr>
          <a:xfrm>
            <a:off x="1204920" y="0"/>
            <a:ext cx="10991520" cy="70920"/>
            <a:chOff x="1204920" y="0"/>
            <a:chExt cx="10991520" cy="70920"/>
          </a:xfrm>
        </p:grpSpPr>
        <p:sp>
          <p:nvSpPr>
            <p:cNvPr id="3" name="CustomShape 3"/>
            <p:cNvSpPr/>
            <p:nvPr/>
          </p:nvSpPr>
          <p:spPr>
            <a:xfrm>
              <a:off x="1204920" y="0"/>
              <a:ext cx="3647880" cy="70920"/>
            </a:xfrm>
            <a:prstGeom prst="rect">
              <a:avLst/>
            </a:prstGeom>
            <a:solidFill>
              <a:srgbClr val="aa0f1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4"/>
            <p:cNvSpPr/>
            <p:nvPr/>
          </p:nvSpPr>
          <p:spPr>
            <a:xfrm>
              <a:off x="4853160" y="0"/>
              <a:ext cx="3647880" cy="70920"/>
            </a:xfrm>
            <a:prstGeom prst="rect">
              <a:avLst/>
            </a:prstGeom>
            <a:solidFill>
              <a:srgbClr val="d7471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5"/>
            <p:cNvSpPr/>
            <p:nvPr/>
          </p:nvSpPr>
          <p:spPr>
            <a:xfrm>
              <a:off x="8501040" y="0"/>
              <a:ext cx="3695400" cy="70920"/>
            </a:xfrm>
            <a:prstGeom prst="rect">
              <a:avLst/>
            </a:prstGeom>
            <a:solidFill>
              <a:srgbClr val="901b6e"/>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6" name="Line 6"/>
          <p:cNvSpPr/>
          <p:nvPr/>
        </p:nvSpPr>
        <p:spPr>
          <a:xfrm>
            <a:off x="1206360" y="5951520"/>
            <a:ext cx="10987200" cy="0"/>
          </a:xfrm>
          <a:prstGeom prst="line">
            <a:avLst/>
          </a:prstGeom>
          <a:ln w="6480">
            <a:solidFill>
              <a:schemeClr val="bg1">
                <a:lumMod val="50000"/>
              </a:schemeClr>
            </a:solidFill>
            <a:round/>
          </a:ln>
        </p:spPr>
        <p:style>
          <a:lnRef idx="2">
            <a:schemeClr val="accent1"/>
          </a:lnRef>
          <a:fillRef idx="0">
            <a:schemeClr val="accent1"/>
          </a:fillRef>
          <a:effectRef idx="1">
            <a:schemeClr val="accent1"/>
          </a:effectRef>
          <a:fontRef idx="minor"/>
        </p:style>
      </p:sp>
      <p:sp>
        <p:nvSpPr>
          <p:cNvPr id="7" name="PlaceHolder 7"/>
          <p:cNvSpPr>
            <a:spLocks noGrp="1"/>
          </p:cNvSpPr>
          <p:nvPr>
            <p:ph type="body"/>
          </p:nvPr>
        </p:nvSpPr>
        <p:spPr>
          <a:xfrm>
            <a:off x="1206000" y="72000"/>
            <a:ext cx="10985760" cy="4331880"/>
          </a:xfrm>
          <a:prstGeom prst="rect">
            <a:avLst/>
          </a:prstGeom>
        </p:spPr>
        <p:txBody>
          <a:bodyPr lIns="90000" rIns="90000" tIns="45000" bIns="45000">
            <a:normAutofit/>
          </a:bodyPr>
          <a:p>
            <a:pPr>
              <a:lnSpc>
                <a:spcPts val="2200"/>
              </a:lnSpc>
              <a:tabLst>
                <a:tab algn="l" pos="0"/>
              </a:tabLst>
            </a:pPr>
            <a:r>
              <a:rPr b="0" lang="de-DE" sz="1800" spc="-1" strike="noStrike">
                <a:solidFill>
                  <a:srgbClr val="808080"/>
                </a:solidFill>
                <a:latin typeface="Arial"/>
              </a:rPr>
              <a:t>Bild durch Klicken auf Symbol hinzufügen</a:t>
            </a:r>
            <a:endParaRPr b="0" lang="de-DE" sz="1800" spc="-1" strike="noStrike">
              <a:solidFill>
                <a:srgbClr val="000000"/>
              </a:solidFill>
              <a:latin typeface="Arial"/>
            </a:endParaRPr>
          </a:p>
        </p:txBody>
      </p:sp>
      <p:sp>
        <p:nvSpPr>
          <p:cNvPr id="8" name="PlaceHolder 8"/>
          <p:cNvSpPr>
            <a:spLocks noGrp="1"/>
          </p:cNvSpPr>
          <p:nvPr>
            <p:ph type="title"/>
          </p:nvPr>
        </p:nvSpPr>
        <p:spPr>
          <a:xfrm>
            <a:off x="1206360" y="4535640"/>
            <a:ext cx="10799640" cy="707760"/>
          </a:xfrm>
          <a:prstGeom prst="rect">
            <a:avLst/>
          </a:prstGeom>
        </p:spPr>
        <p:txBody>
          <a:bodyPr lIns="0" rIns="0" tIns="0" bIns="0">
            <a:noAutofit/>
          </a:bodyPr>
          <a:p>
            <a:pPr>
              <a:lnSpc>
                <a:spcPct val="100000"/>
              </a:lnSpc>
            </a:pPr>
            <a:r>
              <a:rPr b="1" lang="de-DE" sz="2600" spc="-1" strike="noStrike">
                <a:solidFill>
                  <a:srgbClr val="000000"/>
                </a:solidFill>
                <a:latin typeface="Arial"/>
              </a:rPr>
              <a:t>Titelmasterformat durch </a:t>
            </a:r>
            <a:br/>
            <a:r>
              <a:rPr b="1" lang="de-DE" sz="2600" spc="-1" strike="noStrike">
                <a:solidFill>
                  <a:srgbClr val="000000"/>
                </a:solidFill>
                <a:latin typeface="Arial"/>
              </a:rPr>
              <a:t>Klicken bearbeiten</a:t>
            </a:r>
            <a:endParaRPr b="0" lang="de-DE" sz="2600" spc="-1" strike="noStrike">
              <a:solidFill>
                <a:srgbClr val="000000"/>
              </a:solidFill>
              <a:latin typeface="Arial"/>
            </a:endParaRPr>
          </a:p>
        </p:txBody>
      </p:sp>
      <p:sp>
        <p:nvSpPr>
          <p:cNvPr id="9" name="PlaceHolder 9"/>
          <p:cNvSpPr>
            <a:spLocks noGrp="1"/>
          </p:cNvSpPr>
          <p:nvPr>
            <p:ph type="body"/>
          </p:nvPr>
        </p:nvSpPr>
        <p:spPr>
          <a:xfrm>
            <a:off x="1206000" y="5455800"/>
            <a:ext cx="10799640" cy="380520"/>
          </a:xfrm>
          <a:prstGeom prst="rect">
            <a:avLst/>
          </a:prstGeom>
        </p:spPr>
        <p:txBody>
          <a:bodyPr lIns="0" rIns="0" tIns="0" bIns="0">
            <a:noAutofit/>
          </a:bodyPr>
          <a:p>
            <a:pPr>
              <a:lnSpc>
                <a:spcPts val="2200"/>
              </a:lnSpc>
              <a:spcAft>
                <a:spcPts val="601"/>
              </a:spcAft>
            </a:pPr>
            <a:r>
              <a:rPr b="0" lang="de-DE" sz="2000" spc="-1" strike="noStrike">
                <a:solidFill>
                  <a:srgbClr val="000000"/>
                </a:solidFill>
                <a:latin typeface="Arial"/>
              </a:rPr>
              <a:t>Mastertextformat bearbeiten</a:t>
            </a:r>
            <a:endParaRPr b="0" lang="de-DE" sz="2000" spc="-1" strike="noStrike">
              <a:solidFill>
                <a:srgbClr val="000000"/>
              </a:solidFill>
              <a:latin typeface="Arial"/>
            </a:endParaRPr>
          </a:p>
        </p:txBody>
      </p:sp>
      <p:sp>
        <p:nvSpPr>
          <p:cNvPr id="10" name="PlaceHolder 10"/>
          <p:cNvSpPr>
            <a:spLocks noGrp="1"/>
          </p:cNvSpPr>
          <p:nvPr>
            <p:ph type="dt"/>
          </p:nvPr>
        </p:nvSpPr>
        <p:spPr>
          <a:xfrm>
            <a:off x="1206360" y="6012000"/>
            <a:ext cx="1294920" cy="178920"/>
          </a:xfrm>
          <a:prstGeom prst="rect">
            <a:avLst/>
          </a:prstGeom>
        </p:spPr>
        <p:txBody>
          <a:bodyPr lIns="0" rIns="0" tIns="0" bIns="0">
            <a:noAutofit/>
          </a:bodyPr>
          <a:p>
            <a:pPr>
              <a:lnSpc>
                <a:spcPct val="100000"/>
              </a:lnSpc>
            </a:pPr>
            <a:fld id="{797C76EE-0944-4290-A466-D7F4C936E4FF}" type="datetime1">
              <a:rPr b="0" lang="de-DE" sz="900" spc="-1" strike="noStrike">
                <a:solidFill>
                  <a:srgbClr val="000000"/>
                </a:solidFill>
                <a:latin typeface="Arial"/>
              </a:rPr>
              <a:t>06.01.2023</a:t>
            </a:fld>
            <a:endParaRPr b="0" lang="en-US" sz="900" spc="-1" strike="noStrike">
              <a:latin typeface="Times New Roman"/>
            </a:endParaRPr>
          </a:p>
        </p:txBody>
      </p:sp>
      <p:sp>
        <p:nvSpPr>
          <p:cNvPr id="11" name="PlaceHolder 11"/>
          <p:cNvSpPr>
            <a:spLocks noGrp="1"/>
          </p:cNvSpPr>
          <p:nvPr>
            <p:ph type="sldNum"/>
          </p:nvPr>
        </p:nvSpPr>
        <p:spPr>
          <a:xfrm>
            <a:off x="1206360" y="6361200"/>
            <a:ext cx="1294920" cy="213840"/>
          </a:xfrm>
          <a:prstGeom prst="rect">
            <a:avLst/>
          </a:prstGeom>
        </p:spPr>
        <p:txBody>
          <a:bodyPr lIns="0" rIns="0" tIns="0" bIns="0" anchor="b">
            <a:noAutofit/>
          </a:bodyPr>
          <a:p>
            <a:pPr>
              <a:lnSpc>
                <a:spcPct val="100000"/>
              </a:lnSpc>
            </a:pPr>
            <a:fld id="{E1B2C1EC-6CE1-4F2E-B2D3-49AE3EE41020}" type="slidenum">
              <a:rPr b="0" lang="de-DE" sz="900" spc="-1" strike="noStrike">
                <a:solidFill>
                  <a:srgbClr val="000000"/>
                </a:solidFill>
                <a:latin typeface="Arial"/>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Bild 7" descr="Logo_17pt.wmf"/>
          <p:cNvPicPr/>
          <p:nvPr/>
        </p:nvPicPr>
        <p:blipFill>
          <a:blip r:embed="rId2"/>
          <a:stretch/>
        </p:blipFill>
        <p:spPr>
          <a:xfrm>
            <a:off x="10715760" y="6000840"/>
            <a:ext cx="1223280" cy="711000"/>
          </a:xfrm>
          <a:prstGeom prst="rect">
            <a:avLst/>
          </a:prstGeom>
          <a:ln>
            <a:noFill/>
          </a:ln>
        </p:spPr>
      </p:pic>
      <p:sp>
        <p:nvSpPr>
          <p:cNvPr id="49" name="CustomShape 1"/>
          <p:cNvSpPr/>
          <p:nvPr/>
        </p:nvSpPr>
        <p:spPr>
          <a:xfrm>
            <a:off x="2590920" y="6012000"/>
            <a:ext cx="5380200" cy="549000"/>
          </a:xfrm>
          <a:prstGeom prst="rect">
            <a:avLst/>
          </a:prstGeom>
          <a:noFill/>
          <a:ln>
            <a:noFill/>
          </a:ln>
        </p:spPr>
        <p:style>
          <a:lnRef idx="0"/>
          <a:fillRef idx="0"/>
          <a:effectRef idx="0"/>
          <a:fontRef idx="minor"/>
        </p:style>
        <p:txBody>
          <a:bodyPr wrap="none" lIns="0" rIns="0" tIns="0" bIns="0">
            <a:noAutofit/>
          </a:bodyPr>
          <a:p>
            <a:pPr>
              <a:lnSpc>
                <a:spcPct val="100000"/>
              </a:lnSpc>
              <a:spcAft>
                <a:spcPts val="601"/>
              </a:spcAft>
            </a:pPr>
            <a:r>
              <a:rPr b="0" lang="de-DE" sz="900" spc="-1" strike="noStrike">
                <a:solidFill>
                  <a:srgbClr val="141313"/>
                </a:solidFill>
                <a:latin typeface="Arial"/>
                <a:ea typeface="ＭＳ Ｐゴシック"/>
              </a:rPr>
              <a:t>Linked Open Data and Knowledge Graphs WS223</a:t>
            </a:r>
            <a:endParaRPr b="0" lang="en-US" sz="900" spc="-1" strike="noStrike">
              <a:latin typeface="Arial"/>
            </a:endParaRPr>
          </a:p>
          <a:p>
            <a:pPr>
              <a:lnSpc>
                <a:spcPct val="100000"/>
              </a:lnSpc>
              <a:spcAft>
                <a:spcPts val="601"/>
              </a:spcAft>
            </a:pPr>
            <a:r>
              <a:rPr b="0" lang="de-DE" sz="900" spc="-1" strike="noStrike">
                <a:solidFill>
                  <a:srgbClr val="000000"/>
                </a:solidFill>
                <a:latin typeface="Arial"/>
                <a:ea typeface="ＭＳ Ｐゴシック"/>
              </a:rPr>
              <a:t>Rabea Müller, Vanessa Scharf</a:t>
            </a:r>
            <a:endParaRPr b="0" lang="en-US" sz="900" spc="-1" strike="noStrike">
              <a:latin typeface="Arial"/>
            </a:endParaRPr>
          </a:p>
          <a:p>
            <a:pPr>
              <a:lnSpc>
                <a:spcPct val="100000"/>
              </a:lnSpc>
              <a:spcAft>
                <a:spcPts val="601"/>
              </a:spcAft>
            </a:pPr>
            <a:r>
              <a:rPr b="0" lang="de-DE" sz="900" spc="-1" strike="noStrike">
                <a:solidFill>
                  <a:srgbClr val="000000"/>
                </a:solidFill>
                <a:latin typeface="Arial"/>
                <a:ea typeface="ＭＳ Ｐゴシック"/>
              </a:rPr>
              <a:t>Digital Sciences Master | F03 | Köln</a:t>
            </a:r>
            <a:endParaRPr b="0" lang="en-US" sz="900" spc="-1" strike="noStrike">
              <a:latin typeface="Arial"/>
            </a:endParaRPr>
          </a:p>
        </p:txBody>
      </p:sp>
      <p:grpSp>
        <p:nvGrpSpPr>
          <p:cNvPr id="50" name="Group 2"/>
          <p:cNvGrpSpPr/>
          <p:nvPr/>
        </p:nvGrpSpPr>
        <p:grpSpPr>
          <a:xfrm>
            <a:off x="1204920" y="0"/>
            <a:ext cx="10991520" cy="70920"/>
            <a:chOff x="1204920" y="0"/>
            <a:chExt cx="10991520" cy="70920"/>
          </a:xfrm>
        </p:grpSpPr>
        <p:sp>
          <p:nvSpPr>
            <p:cNvPr id="51" name="CustomShape 3"/>
            <p:cNvSpPr/>
            <p:nvPr/>
          </p:nvSpPr>
          <p:spPr>
            <a:xfrm>
              <a:off x="1204920" y="0"/>
              <a:ext cx="3647880" cy="70920"/>
            </a:xfrm>
            <a:prstGeom prst="rect">
              <a:avLst/>
            </a:prstGeom>
            <a:solidFill>
              <a:srgbClr val="aa0f1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 name="CustomShape 4"/>
            <p:cNvSpPr/>
            <p:nvPr/>
          </p:nvSpPr>
          <p:spPr>
            <a:xfrm>
              <a:off x="4853160" y="0"/>
              <a:ext cx="3647880" cy="70920"/>
            </a:xfrm>
            <a:prstGeom prst="rect">
              <a:avLst/>
            </a:prstGeom>
            <a:solidFill>
              <a:srgbClr val="d7471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 name="CustomShape 5"/>
            <p:cNvSpPr/>
            <p:nvPr/>
          </p:nvSpPr>
          <p:spPr>
            <a:xfrm>
              <a:off x="8501040" y="0"/>
              <a:ext cx="3695400" cy="70920"/>
            </a:xfrm>
            <a:prstGeom prst="rect">
              <a:avLst/>
            </a:prstGeom>
            <a:solidFill>
              <a:srgbClr val="901b6e"/>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54" name="Line 6"/>
          <p:cNvSpPr/>
          <p:nvPr/>
        </p:nvSpPr>
        <p:spPr>
          <a:xfrm>
            <a:off x="1206360" y="5951520"/>
            <a:ext cx="10987200" cy="0"/>
          </a:xfrm>
          <a:prstGeom prst="line">
            <a:avLst/>
          </a:prstGeom>
          <a:ln w="6480">
            <a:solidFill>
              <a:schemeClr val="bg1">
                <a:lumMod val="50000"/>
              </a:schemeClr>
            </a:solidFill>
            <a:round/>
          </a:ln>
        </p:spPr>
        <p:style>
          <a:lnRef idx="2">
            <a:schemeClr val="accent1"/>
          </a:lnRef>
          <a:fillRef idx="0">
            <a:schemeClr val="accent1"/>
          </a:fillRef>
          <a:effectRef idx="1">
            <a:schemeClr val="accent1"/>
          </a:effectRef>
          <a:fontRef idx="minor"/>
        </p:style>
      </p:sp>
      <p:sp>
        <p:nvSpPr>
          <p:cNvPr id="55" name="PlaceHolder 7"/>
          <p:cNvSpPr>
            <a:spLocks noGrp="1"/>
          </p:cNvSpPr>
          <p:nvPr>
            <p:ph type="title"/>
          </p:nvPr>
        </p:nvSpPr>
        <p:spPr>
          <a:xfrm>
            <a:off x="1204920" y="520560"/>
            <a:ext cx="10799280" cy="899640"/>
          </a:xfrm>
          <a:prstGeom prst="rect">
            <a:avLst/>
          </a:prstGeom>
        </p:spPr>
        <p:txBody>
          <a:bodyPr lIns="0" rIns="0" tIns="0" bIns="0">
            <a:noAutofit/>
          </a:bodyPr>
          <a:p>
            <a:pPr>
              <a:lnSpc>
                <a:spcPts val="2999"/>
              </a:lnSpc>
            </a:pPr>
            <a:r>
              <a:rPr b="1" lang="de-DE" sz="2600" spc="-1" strike="noStrike">
                <a:solidFill>
                  <a:srgbClr val="000000"/>
                </a:solidFill>
                <a:latin typeface="Arial"/>
              </a:rPr>
              <a:t>Mastertitelformat bearbeiten</a:t>
            </a:r>
            <a:endParaRPr b="0" lang="de-DE" sz="2600" spc="-1" strike="noStrike">
              <a:solidFill>
                <a:srgbClr val="000000"/>
              </a:solidFill>
              <a:latin typeface="Arial"/>
            </a:endParaRPr>
          </a:p>
        </p:txBody>
      </p:sp>
      <p:sp>
        <p:nvSpPr>
          <p:cNvPr id="56" name="PlaceHolder 8"/>
          <p:cNvSpPr>
            <a:spLocks noGrp="1"/>
          </p:cNvSpPr>
          <p:nvPr>
            <p:ph type="body"/>
          </p:nvPr>
        </p:nvSpPr>
        <p:spPr>
          <a:xfrm>
            <a:off x="1204920" y="1548000"/>
            <a:ext cx="10799280" cy="4319640"/>
          </a:xfrm>
          <a:prstGeom prst="rect">
            <a:avLst/>
          </a:prstGeom>
        </p:spPr>
        <p:txBody>
          <a:bodyPr lIns="0" rIns="0" tIns="0" bIns="0">
            <a:noAutofit/>
          </a:bodyPr>
          <a:p>
            <a:pPr marL="285840" indent="-285480">
              <a:lnSpc>
                <a:spcPct val="112000"/>
              </a:lnSpc>
              <a:spcBef>
                <a:spcPts val="1199"/>
              </a:spcBef>
              <a:buClr>
                <a:srgbClr val="000000"/>
              </a:buClr>
              <a:buFont typeface="Wingdings" charset="2"/>
              <a:buChar char=""/>
            </a:pPr>
            <a:r>
              <a:rPr b="0" lang="de-DE" sz="2000" spc="-1" strike="noStrike">
                <a:solidFill>
                  <a:srgbClr val="000000"/>
                </a:solidFill>
                <a:latin typeface="Arial"/>
              </a:rPr>
              <a:t>Mastertextformat bearbeiten</a:t>
            </a:r>
            <a:endParaRPr b="0" lang="de-DE" sz="2000" spc="-1" strike="noStrike">
              <a:solidFill>
                <a:srgbClr val="000000"/>
              </a:solidFill>
              <a:latin typeface="Arial"/>
            </a:endParaRPr>
          </a:p>
          <a:p>
            <a:pPr marL="285840" indent="-285480">
              <a:lnSpc>
                <a:spcPct val="112000"/>
              </a:lnSpc>
              <a:spcBef>
                <a:spcPts val="1199"/>
              </a:spcBef>
              <a:buClr>
                <a:srgbClr val="000000"/>
              </a:buClr>
              <a:buFont typeface="Wingdings" charset="2"/>
              <a:buChar char=""/>
            </a:pPr>
            <a:r>
              <a:rPr b="0" lang="de-DE" sz="2000" spc="-1" strike="noStrike">
                <a:solidFill>
                  <a:srgbClr val="000000"/>
                </a:solidFill>
                <a:latin typeface="Arial"/>
              </a:rPr>
              <a:t>Erste Ebene</a:t>
            </a:r>
            <a:endParaRPr b="0" lang="de-DE" sz="2000" spc="-1" strike="noStrike">
              <a:solidFill>
                <a:srgbClr val="000000"/>
              </a:solidFill>
              <a:latin typeface="Arial"/>
            </a:endParaRPr>
          </a:p>
          <a:p>
            <a:pPr lvl="1" marL="577800" indent="-263160">
              <a:lnSpc>
                <a:spcPct val="112000"/>
              </a:lnSpc>
              <a:spcBef>
                <a:spcPts val="201"/>
              </a:spcBef>
              <a:buClr>
                <a:srgbClr val="c00009"/>
              </a:buClr>
              <a:buFont typeface="Wingdings" charset="2"/>
              <a:buChar char=""/>
            </a:pPr>
            <a:r>
              <a:rPr b="0" lang="de-DE" sz="1800" spc="-1" strike="noStrike">
                <a:solidFill>
                  <a:srgbClr val="000000"/>
                </a:solidFill>
                <a:latin typeface="Arial"/>
              </a:rPr>
              <a:t>Zweite Ebene</a:t>
            </a:r>
            <a:endParaRPr b="0" lang="de-DE" sz="1800" spc="-1" strike="noStrike">
              <a:solidFill>
                <a:srgbClr val="000000"/>
              </a:solidFill>
              <a:latin typeface="Arial"/>
            </a:endParaRPr>
          </a:p>
          <a:p>
            <a:pPr lvl="2" marL="852480" indent="-223560">
              <a:lnSpc>
                <a:spcPct val="112000"/>
              </a:lnSpc>
              <a:buClr>
                <a:srgbClr val="e24300"/>
              </a:buClr>
              <a:buFont typeface="Wingdings" charset="2"/>
              <a:buChar char=""/>
            </a:pPr>
            <a:r>
              <a:rPr b="0" lang="de-DE" sz="1800" spc="-1" strike="noStrike">
                <a:solidFill>
                  <a:srgbClr val="000000"/>
                </a:solidFill>
                <a:latin typeface="Arial"/>
              </a:rPr>
              <a:t>Dritte Ebene</a:t>
            </a:r>
            <a:endParaRPr b="0" lang="de-DE" sz="1800" spc="-1" strike="noStrike">
              <a:solidFill>
                <a:srgbClr val="000000"/>
              </a:solidFill>
              <a:latin typeface="Arial"/>
            </a:endParaRPr>
          </a:p>
          <a:p>
            <a:pPr lvl="3" marL="1117440" indent="-223560">
              <a:lnSpc>
                <a:spcPct val="112000"/>
              </a:lnSpc>
              <a:buClr>
                <a:srgbClr val="9d167a"/>
              </a:buClr>
              <a:buFont typeface="Wingdings" charset="2"/>
              <a:buChar char=""/>
            </a:pPr>
            <a:r>
              <a:rPr b="0" lang="de-DE" sz="1800" spc="-1" strike="noStrike">
                <a:solidFill>
                  <a:srgbClr val="000000"/>
                </a:solidFill>
                <a:latin typeface="Arial"/>
              </a:rPr>
              <a:t>Vierte Ebene</a:t>
            </a:r>
            <a:endParaRPr b="0" lang="de-DE" sz="1800" spc="-1" strike="noStrike">
              <a:solidFill>
                <a:srgbClr val="000000"/>
              </a:solidFill>
              <a:latin typeface="Arial"/>
            </a:endParaRPr>
          </a:p>
        </p:txBody>
      </p:sp>
      <p:sp>
        <p:nvSpPr>
          <p:cNvPr id="57" name="PlaceHolder 9"/>
          <p:cNvSpPr>
            <a:spLocks noGrp="1"/>
          </p:cNvSpPr>
          <p:nvPr>
            <p:ph type="body"/>
          </p:nvPr>
        </p:nvSpPr>
        <p:spPr>
          <a:xfrm>
            <a:off x="1206000" y="150120"/>
            <a:ext cx="10785240" cy="214920"/>
          </a:xfrm>
          <a:prstGeom prst="rect">
            <a:avLst/>
          </a:prstGeom>
        </p:spPr>
        <p:txBody>
          <a:bodyPr lIns="0" rIns="0" tIns="0" bIns="0">
            <a:noAutofit/>
          </a:bodyPr>
          <a:p>
            <a:pPr>
              <a:lnSpc>
                <a:spcPct val="100000"/>
              </a:lnSpc>
              <a:spcAft>
                <a:spcPts val="601"/>
              </a:spcAft>
              <a:tabLst>
                <a:tab algn="l" pos="0"/>
              </a:tabLst>
            </a:pPr>
            <a:r>
              <a:rPr b="0" lang="de-DE" sz="900" spc="-1" strike="noStrike">
                <a:solidFill>
                  <a:srgbClr val="808080"/>
                </a:solidFill>
                <a:latin typeface="Arial"/>
              </a:rPr>
              <a:t>Mastertextformat bearbeiten</a:t>
            </a:r>
            <a:endParaRPr b="0" lang="de-DE" sz="900" spc="-1" strike="noStrike">
              <a:solidFill>
                <a:srgbClr val="000000"/>
              </a:solidFill>
              <a:latin typeface="Arial"/>
            </a:endParaRPr>
          </a:p>
        </p:txBody>
      </p:sp>
      <p:sp>
        <p:nvSpPr>
          <p:cNvPr id="58" name="PlaceHolder 10"/>
          <p:cNvSpPr>
            <a:spLocks noGrp="1"/>
          </p:cNvSpPr>
          <p:nvPr>
            <p:ph type="dt"/>
          </p:nvPr>
        </p:nvSpPr>
        <p:spPr>
          <a:xfrm>
            <a:off x="1206360" y="6012000"/>
            <a:ext cx="1294920" cy="178920"/>
          </a:xfrm>
          <a:prstGeom prst="rect">
            <a:avLst/>
          </a:prstGeom>
        </p:spPr>
        <p:txBody>
          <a:bodyPr lIns="0" rIns="0" tIns="0" bIns="0">
            <a:noAutofit/>
          </a:bodyPr>
          <a:p>
            <a:pPr>
              <a:lnSpc>
                <a:spcPct val="100000"/>
              </a:lnSpc>
            </a:pPr>
            <a:fld id="{2568F1B2-5D5B-41D2-A6A4-D885BC79347C}" type="datetime1">
              <a:rPr b="0" lang="de-DE" sz="900" spc="-1" strike="noStrike">
                <a:solidFill>
                  <a:srgbClr val="000000"/>
                </a:solidFill>
                <a:latin typeface="Arial"/>
              </a:rPr>
              <a:t>06.01.2023</a:t>
            </a:fld>
            <a:endParaRPr b="0" lang="en-US" sz="900" spc="-1" strike="noStrike">
              <a:latin typeface="Times New Roman"/>
            </a:endParaRPr>
          </a:p>
        </p:txBody>
      </p:sp>
      <p:sp>
        <p:nvSpPr>
          <p:cNvPr id="59" name="PlaceHolder 11"/>
          <p:cNvSpPr>
            <a:spLocks noGrp="1"/>
          </p:cNvSpPr>
          <p:nvPr>
            <p:ph type="sldNum"/>
          </p:nvPr>
        </p:nvSpPr>
        <p:spPr>
          <a:xfrm>
            <a:off x="1206360" y="6361200"/>
            <a:ext cx="1294920" cy="213840"/>
          </a:xfrm>
          <a:prstGeom prst="rect">
            <a:avLst/>
          </a:prstGeom>
        </p:spPr>
        <p:txBody>
          <a:bodyPr lIns="0" rIns="0" tIns="0" bIns="0" anchor="b">
            <a:noAutofit/>
          </a:bodyPr>
          <a:p>
            <a:pPr>
              <a:lnSpc>
                <a:spcPct val="100000"/>
              </a:lnSpc>
            </a:pPr>
            <a:fld id="{9B4D9203-6CD9-414D-B4C3-FDBD56B90A92}" type="slidenum">
              <a:rPr b="0" lang="de-DE" sz="900" spc="-1" strike="noStrike">
                <a:solidFill>
                  <a:srgbClr val="000000"/>
                </a:solidFill>
                <a:latin typeface="Arial"/>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6" name="Bild 7" descr="Logo_17pt.wmf"/>
          <p:cNvPicPr/>
          <p:nvPr/>
        </p:nvPicPr>
        <p:blipFill>
          <a:blip r:embed="rId2"/>
          <a:stretch/>
        </p:blipFill>
        <p:spPr>
          <a:xfrm>
            <a:off x="10715760" y="6000840"/>
            <a:ext cx="1223280" cy="711000"/>
          </a:xfrm>
          <a:prstGeom prst="rect">
            <a:avLst/>
          </a:prstGeom>
          <a:ln>
            <a:noFill/>
          </a:ln>
        </p:spPr>
      </p:pic>
      <p:sp>
        <p:nvSpPr>
          <p:cNvPr id="97" name="CustomShape 1"/>
          <p:cNvSpPr/>
          <p:nvPr/>
        </p:nvSpPr>
        <p:spPr>
          <a:xfrm>
            <a:off x="2590920" y="6012000"/>
            <a:ext cx="5380200" cy="549000"/>
          </a:xfrm>
          <a:prstGeom prst="rect">
            <a:avLst/>
          </a:prstGeom>
          <a:noFill/>
          <a:ln>
            <a:noFill/>
          </a:ln>
        </p:spPr>
        <p:style>
          <a:lnRef idx="0"/>
          <a:fillRef idx="0"/>
          <a:effectRef idx="0"/>
          <a:fontRef idx="minor"/>
        </p:style>
        <p:txBody>
          <a:bodyPr wrap="none" lIns="0" rIns="0" tIns="0" bIns="0">
            <a:noAutofit/>
          </a:bodyPr>
          <a:p>
            <a:pPr>
              <a:lnSpc>
                <a:spcPct val="100000"/>
              </a:lnSpc>
              <a:spcAft>
                <a:spcPts val="601"/>
              </a:spcAft>
            </a:pPr>
            <a:r>
              <a:rPr b="0" lang="de-DE" sz="900" spc="-1" strike="noStrike">
                <a:solidFill>
                  <a:srgbClr val="141313"/>
                </a:solidFill>
                <a:latin typeface="Arial"/>
                <a:ea typeface="ＭＳ Ｐゴシック"/>
              </a:rPr>
              <a:t>Linked Open Data and Knowledge Graphs WS223</a:t>
            </a:r>
            <a:endParaRPr b="0" lang="en-US" sz="900" spc="-1" strike="noStrike">
              <a:latin typeface="Arial"/>
            </a:endParaRPr>
          </a:p>
          <a:p>
            <a:pPr>
              <a:lnSpc>
                <a:spcPct val="100000"/>
              </a:lnSpc>
              <a:spcAft>
                <a:spcPts val="601"/>
              </a:spcAft>
            </a:pPr>
            <a:r>
              <a:rPr b="0" lang="de-DE" sz="900" spc="-1" strike="noStrike">
                <a:solidFill>
                  <a:srgbClr val="000000"/>
                </a:solidFill>
                <a:latin typeface="Arial"/>
                <a:ea typeface="ＭＳ Ｐゴシック"/>
              </a:rPr>
              <a:t>Rabea Müller, Vanessa Scharf</a:t>
            </a:r>
            <a:endParaRPr b="0" lang="en-US" sz="900" spc="-1" strike="noStrike">
              <a:latin typeface="Arial"/>
            </a:endParaRPr>
          </a:p>
          <a:p>
            <a:pPr>
              <a:lnSpc>
                <a:spcPct val="100000"/>
              </a:lnSpc>
              <a:spcAft>
                <a:spcPts val="601"/>
              </a:spcAft>
            </a:pPr>
            <a:r>
              <a:rPr b="0" lang="de-DE" sz="900" spc="-1" strike="noStrike">
                <a:solidFill>
                  <a:srgbClr val="000000"/>
                </a:solidFill>
                <a:latin typeface="Arial"/>
                <a:ea typeface="ＭＳ Ｐゴシック"/>
              </a:rPr>
              <a:t>Digital Sciences Master | F03 | Köln</a:t>
            </a:r>
            <a:endParaRPr b="0" lang="en-US" sz="900" spc="-1" strike="noStrike">
              <a:latin typeface="Arial"/>
            </a:endParaRPr>
          </a:p>
        </p:txBody>
      </p:sp>
      <p:grpSp>
        <p:nvGrpSpPr>
          <p:cNvPr id="98" name="Group 2"/>
          <p:cNvGrpSpPr/>
          <p:nvPr/>
        </p:nvGrpSpPr>
        <p:grpSpPr>
          <a:xfrm>
            <a:off x="1204920" y="0"/>
            <a:ext cx="10991520" cy="70920"/>
            <a:chOff x="1204920" y="0"/>
            <a:chExt cx="10991520" cy="70920"/>
          </a:xfrm>
        </p:grpSpPr>
        <p:sp>
          <p:nvSpPr>
            <p:cNvPr id="99" name="CustomShape 3"/>
            <p:cNvSpPr/>
            <p:nvPr/>
          </p:nvSpPr>
          <p:spPr>
            <a:xfrm>
              <a:off x="1204920" y="0"/>
              <a:ext cx="3647880" cy="70920"/>
            </a:xfrm>
            <a:prstGeom prst="rect">
              <a:avLst/>
            </a:prstGeom>
            <a:solidFill>
              <a:srgbClr val="aa0f1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 name="CustomShape 4"/>
            <p:cNvSpPr/>
            <p:nvPr/>
          </p:nvSpPr>
          <p:spPr>
            <a:xfrm>
              <a:off x="4853160" y="0"/>
              <a:ext cx="3647880" cy="70920"/>
            </a:xfrm>
            <a:prstGeom prst="rect">
              <a:avLst/>
            </a:prstGeom>
            <a:solidFill>
              <a:srgbClr val="d7471f"/>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 name="CustomShape 5"/>
            <p:cNvSpPr/>
            <p:nvPr/>
          </p:nvSpPr>
          <p:spPr>
            <a:xfrm>
              <a:off x="8501040" y="0"/>
              <a:ext cx="3695400" cy="70920"/>
            </a:xfrm>
            <a:prstGeom prst="rect">
              <a:avLst/>
            </a:prstGeom>
            <a:solidFill>
              <a:srgbClr val="901b6e"/>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02" name="Line 6"/>
          <p:cNvSpPr/>
          <p:nvPr/>
        </p:nvSpPr>
        <p:spPr>
          <a:xfrm>
            <a:off x="1206360" y="5951520"/>
            <a:ext cx="10987200" cy="0"/>
          </a:xfrm>
          <a:prstGeom prst="line">
            <a:avLst/>
          </a:prstGeom>
          <a:ln w="6480">
            <a:solidFill>
              <a:schemeClr val="bg1">
                <a:lumMod val="50000"/>
              </a:schemeClr>
            </a:solidFill>
            <a:round/>
          </a:ln>
        </p:spPr>
        <p:style>
          <a:lnRef idx="2">
            <a:schemeClr val="accent1"/>
          </a:lnRef>
          <a:fillRef idx="0">
            <a:schemeClr val="accent1"/>
          </a:fillRef>
          <a:effectRef idx="1">
            <a:schemeClr val="accent1"/>
          </a:effectRef>
          <a:fontRef idx="minor"/>
        </p:style>
      </p:sp>
      <p:sp>
        <p:nvSpPr>
          <p:cNvPr id="103" name="PlaceHolder 7"/>
          <p:cNvSpPr>
            <a:spLocks noGrp="1"/>
          </p:cNvSpPr>
          <p:nvPr>
            <p:ph type="title"/>
          </p:nvPr>
        </p:nvSpPr>
        <p:spPr>
          <a:xfrm>
            <a:off x="1204560" y="3276720"/>
            <a:ext cx="10799640" cy="1356120"/>
          </a:xfrm>
          <a:prstGeom prst="rect">
            <a:avLst/>
          </a:prstGeom>
        </p:spPr>
        <p:txBody>
          <a:bodyPr lIns="0" rIns="0" tIns="0" bIns="0">
            <a:noAutofit/>
          </a:bodyPr>
          <a:p>
            <a:pPr>
              <a:lnSpc>
                <a:spcPts val="2999"/>
              </a:lnSpc>
            </a:pPr>
            <a:r>
              <a:rPr b="1" lang="de-DE" sz="2600" spc="-1" strike="noStrike">
                <a:solidFill>
                  <a:srgbClr val="000000"/>
                </a:solidFill>
                <a:latin typeface="Arial"/>
              </a:rPr>
              <a:t>Mastertitelformat bearbeiten</a:t>
            </a:r>
            <a:endParaRPr b="0" lang="de-DE" sz="2600" spc="-1" strike="noStrike">
              <a:solidFill>
                <a:srgbClr val="000000"/>
              </a:solidFill>
              <a:latin typeface="Arial"/>
            </a:endParaRPr>
          </a:p>
        </p:txBody>
      </p:sp>
      <p:sp>
        <p:nvSpPr>
          <p:cNvPr id="104" name="PlaceHolder 8"/>
          <p:cNvSpPr>
            <a:spLocks noGrp="1"/>
          </p:cNvSpPr>
          <p:nvPr>
            <p:ph type="body"/>
          </p:nvPr>
        </p:nvSpPr>
        <p:spPr>
          <a:xfrm>
            <a:off x="1206000" y="72000"/>
            <a:ext cx="10985760" cy="3066840"/>
          </a:xfrm>
          <a:prstGeom prst="rect">
            <a:avLst/>
          </a:prstGeom>
        </p:spPr>
        <p:txBody>
          <a:bodyPr lIns="90000" rIns="90000" tIns="45000" bIns="45000">
            <a:normAutofit/>
          </a:bodyPr>
          <a:p>
            <a:pPr>
              <a:lnSpc>
                <a:spcPts val="2200"/>
              </a:lnSpc>
              <a:tabLst>
                <a:tab algn="l" pos="0"/>
              </a:tabLst>
            </a:pPr>
            <a:r>
              <a:rPr b="0" lang="de-DE" sz="1800" spc="-1" strike="noStrike">
                <a:solidFill>
                  <a:srgbClr val="808080"/>
                </a:solidFill>
                <a:latin typeface="Arial"/>
              </a:rPr>
              <a:t>Bild durch Klicken auf Symbol hinzufügen</a:t>
            </a:r>
            <a:endParaRPr b="0" lang="de-DE" sz="1800" spc="-1" strike="noStrike">
              <a:solidFill>
                <a:srgbClr val="000000"/>
              </a:solidFill>
              <a:latin typeface="Arial"/>
            </a:endParaRPr>
          </a:p>
        </p:txBody>
      </p:sp>
      <p:sp>
        <p:nvSpPr>
          <p:cNvPr id="105" name="PlaceHolder 9"/>
          <p:cNvSpPr>
            <a:spLocks noGrp="1"/>
          </p:cNvSpPr>
          <p:nvPr>
            <p:ph type="body"/>
          </p:nvPr>
        </p:nvSpPr>
        <p:spPr>
          <a:xfrm>
            <a:off x="1206000" y="4772880"/>
            <a:ext cx="10799640" cy="1031400"/>
          </a:xfrm>
          <a:prstGeom prst="rect">
            <a:avLst/>
          </a:prstGeom>
        </p:spPr>
        <p:txBody>
          <a:bodyPr lIns="0" rIns="0" tIns="0" bIns="0">
            <a:noAutofit/>
          </a:bodyPr>
          <a:p>
            <a:pPr>
              <a:lnSpc>
                <a:spcPts val="2200"/>
              </a:lnSpc>
              <a:spcAft>
                <a:spcPts val="601"/>
              </a:spcAft>
            </a:pPr>
            <a:r>
              <a:rPr b="0" lang="de-DE" sz="1800" spc="-1" strike="noStrike">
                <a:solidFill>
                  <a:srgbClr val="000000"/>
                </a:solidFill>
                <a:latin typeface="Arial"/>
              </a:rPr>
              <a:t>Mastertextformat bearbeiten</a:t>
            </a:r>
            <a:endParaRPr b="0" lang="de-DE" sz="1800" spc="-1" strike="noStrike">
              <a:solidFill>
                <a:srgbClr val="000000"/>
              </a:solidFill>
              <a:latin typeface="Arial"/>
            </a:endParaRPr>
          </a:p>
        </p:txBody>
      </p:sp>
      <p:sp>
        <p:nvSpPr>
          <p:cNvPr id="106" name="PlaceHolder 10"/>
          <p:cNvSpPr>
            <a:spLocks noGrp="1"/>
          </p:cNvSpPr>
          <p:nvPr>
            <p:ph type="dt"/>
          </p:nvPr>
        </p:nvSpPr>
        <p:spPr>
          <a:xfrm>
            <a:off x="1206360" y="6012000"/>
            <a:ext cx="1294920" cy="178920"/>
          </a:xfrm>
          <a:prstGeom prst="rect">
            <a:avLst/>
          </a:prstGeom>
        </p:spPr>
        <p:txBody>
          <a:bodyPr lIns="0" rIns="0" tIns="0" bIns="0">
            <a:noAutofit/>
          </a:bodyPr>
          <a:p>
            <a:pPr>
              <a:lnSpc>
                <a:spcPct val="100000"/>
              </a:lnSpc>
            </a:pPr>
            <a:fld id="{91473ECA-249C-4FE3-8F3E-26D0EF3B73A6}" type="datetime1">
              <a:rPr b="0" lang="de-DE" sz="900" spc="-1" strike="noStrike">
                <a:solidFill>
                  <a:srgbClr val="000000"/>
                </a:solidFill>
                <a:latin typeface="Arial"/>
              </a:rPr>
              <a:t>06.01.2023</a:t>
            </a:fld>
            <a:endParaRPr b="0" lang="en-US" sz="900" spc="-1" strike="noStrike">
              <a:latin typeface="Times New Roman"/>
            </a:endParaRPr>
          </a:p>
        </p:txBody>
      </p:sp>
      <p:sp>
        <p:nvSpPr>
          <p:cNvPr id="107" name="PlaceHolder 11"/>
          <p:cNvSpPr>
            <a:spLocks noGrp="1"/>
          </p:cNvSpPr>
          <p:nvPr>
            <p:ph type="sldNum"/>
          </p:nvPr>
        </p:nvSpPr>
        <p:spPr>
          <a:xfrm>
            <a:off x="1206360" y="6361200"/>
            <a:ext cx="1294920" cy="213840"/>
          </a:xfrm>
          <a:prstGeom prst="rect">
            <a:avLst/>
          </a:prstGeom>
        </p:spPr>
        <p:txBody>
          <a:bodyPr lIns="0" rIns="0" tIns="0" bIns="0" anchor="b">
            <a:noAutofit/>
          </a:bodyPr>
          <a:p>
            <a:pPr>
              <a:lnSpc>
                <a:spcPct val="100000"/>
              </a:lnSpc>
            </a:pPr>
            <a:fld id="{73944D4A-1468-42C4-BB54-479287F538C8}" type="slidenum">
              <a:rPr b="0" lang="de-DE" sz="900" spc="-1" strike="noStrike">
                <a:solidFill>
                  <a:srgbClr val="000000"/>
                </a:solidFill>
                <a:latin typeface="Arial"/>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diagramData" Target="../diagrams/data7.xml"/><Relationship Id="rId2" Type="http://schemas.openxmlformats.org/officeDocument/2006/relationships/diagramLayout" Target="../diagrams/layout7.xml"/><Relationship Id="rId3" Type="http://schemas.openxmlformats.org/officeDocument/2006/relationships/diagramQuickStyle" Target="../diagrams/quickStyle7.xml"/><Relationship Id="rId4" Type="http://schemas.openxmlformats.org/officeDocument/2006/relationships/diagramColors" Target="../diagrams/colors7.xml"/><Relationship Id="rId5" Type="http://schemas.microsoft.com/office/2007/relationships/diagramDrawing" Target="../diagrams/drawing7.xml"/><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slideLayout" Target="../slideLayouts/slideLayout13.xml"/><Relationship Id="rId9"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s://neo4j.com/developer/cypher/querying/" TargetMode="External"/><Relationship Id="rId7" Type="http://schemas.openxmlformats.org/officeDocument/2006/relationships/diagramData" Target="../diagrams/data1.xml"/><Relationship Id="rId8" Type="http://schemas.openxmlformats.org/officeDocument/2006/relationships/diagramLayout" Target="../diagrams/layout1.xml"/><Relationship Id="rId9" Type="http://schemas.openxmlformats.org/officeDocument/2006/relationships/diagramQuickStyle" Target="../diagrams/quickStyle1.xml"/><Relationship Id="rId10" Type="http://schemas.openxmlformats.org/officeDocument/2006/relationships/diagramColors" Target="../diagrams/colors1.xml"/><Relationship Id="rId11" Type="http://schemas.microsoft.com/office/2007/relationships/diagramDrawing" Target="../diagrams/drawing1.xml"/><Relationship Id="rId12" Type="http://schemas.openxmlformats.org/officeDocument/2006/relationships/slideLayout" Target="../slideLayouts/slideLayout13.xml"/><Relationship Id="rId1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neo4j.com/docs/browser-manual/current/deployment-modes/neo4j-desktop/" TargetMode="External"/><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slideLayout" Target="../slideLayouts/slideLayout13.xml"/><Relationship Id="rId9"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diagramData" Target="../diagrams/data4.xml"/><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slideLayout" Target="../slideLayouts/slideLayout13.xml"/><Relationship Id="rId8"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diagramData" Target="../diagrams/data5.xml"/><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slideLayout" Target="../slideLayouts/slideLayout13.xml"/><Relationship Id="rId8"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diagramData" Target="../diagrams/data6.xml"/><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slideLayout" Target="../slideLayouts/slideLayout13.xml"/><Relationship Id="rId8"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206360" y="4535640"/>
            <a:ext cx="10799640" cy="707760"/>
          </a:xfrm>
          <a:prstGeom prst="rect">
            <a:avLst/>
          </a:prstGeom>
          <a:noFill/>
          <a:ln>
            <a:noFill/>
          </a:ln>
        </p:spPr>
        <p:txBody>
          <a:bodyPr lIns="0" rIns="0" tIns="0" bIns="0">
            <a:noAutofit/>
          </a:bodyPr>
          <a:p>
            <a:pPr>
              <a:lnSpc>
                <a:spcPct val="100000"/>
              </a:lnSpc>
            </a:pPr>
            <a:r>
              <a:rPr b="1" lang="de-DE" sz="2600" spc="-1" strike="noStrike">
                <a:solidFill>
                  <a:srgbClr val="000000"/>
                </a:solidFill>
                <a:latin typeface="Arial"/>
              </a:rPr>
              <a:t>Neo4j and Cypher</a:t>
            </a:r>
            <a:r>
              <a:rPr b="0" lang="de-DE" sz="2600" spc="-1" strike="noStrike">
                <a:solidFill>
                  <a:srgbClr val="000000"/>
                </a:solidFill>
                <a:latin typeface="Arial"/>
              </a:rPr>
              <a:t> </a:t>
            </a:r>
            <a:endParaRPr b="0" lang="de-DE" sz="2600" spc="-1" strike="noStrike">
              <a:solidFill>
                <a:srgbClr val="000000"/>
              </a:solidFill>
              <a:latin typeface="Arial"/>
            </a:endParaRPr>
          </a:p>
        </p:txBody>
      </p:sp>
      <p:sp>
        <p:nvSpPr>
          <p:cNvPr id="151" name="TextShape 2"/>
          <p:cNvSpPr txBox="1"/>
          <p:nvPr/>
        </p:nvSpPr>
        <p:spPr>
          <a:xfrm>
            <a:off x="1206000" y="5455800"/>
            <a:ext cx="10799640" cy="380520"/>
          </a:xfrm>
          <a:prstGeom prst="rect">
            <a:avLst/>
          </a:prstGeom>
          <a:noFill/>
          <a:ln>
            <a:noFill/>
          </a:ln>
        </p:spPr>
        <p:txBody>
          <a:bodyPr lIns="0" rIns="0" tIns="0" bIns="0">
            <a:noAutofit/>
          </a:bodyPr>
          <a:p>
            <a:pPr>
              <a:lnSpc>
                <a:spcPts val="2200"/>
              </a:lnSpc>
              <a:spcAft>
                <a:spcPts val="601"/>
              </a:spcAft>
            </a:pPr>
            <a:r>
              <a:rPr b="0" lang="de-DE" sz="2000" spc="-1" strike="noStrike">
                <a:solidFill>
                  <a:srgbClr val="000000"/>
                </a:solidFill>
                <a:latin typeface="Arial"/>
              </a:rPr>
              <a:t>Presentation in Linked Open Data and Knowledge Graphs WS2223</a:t>
            </a:r>
            <a:endParaRPr b="0" lang="de-DE" sz="2000" spc="-1" strike="noStrike">
              <a:solidFill>
                <a:srgbClr val="000000"/>
              </a:solidFill>
              <a:latin typeface="Arial"/>
            </a:endParaRPr>
          </a:p>
        </p:txBody>
      </p:sp>
      <p:sp>
        <p:nvSpPr>
          <p:cNvPr id="152" name="TextShape 3"/>
          <p:cNvSpPr txBox="1"/>
          <p:nvPr/>
        </p:nvSpPr>
        <p:spPr>
          <a:xfrm>
            <a:off x="1206360" y="6012000"/>
            <a:ext cx="1294920" cy="178920"/>
          </a:xfrm>
          <a:prstGeom prst="rect">
            <a:avLst/>
          </a:prstGeom>
          <a:noFill/>
          <a:ln>
            <a:noFill/>
          </a:ln>
        </p:spPr>
        <p:txBody>
          <a:bodyPr lIns="0" rIns="0" tIns="0" bIns="0">
            <a:noAutofit/>
          </a:bodyPr>
          <a:p>
            <a:pPr>
              <a:lnSpc>
                <a:spcPct val="100000"/>
              </a:lnSpc>
            </a:pPr>
            <a:fld id="{726AA33C-17B7-44A5-BB4F-29DD7CE89750}" type="datetime1">
              <a:rPr b="0" lang="de-DE" sz="900" spc="-1" strike="noStrike">
                <a:solidFill>
                  <a:srgbClr val="000000"/>
                </a:solidFill>
                <a:latin typeface="Arial"/>
              </a:rPr>
              <a:t>06.01.2023</a:t>
            </a:fld>
            <a:endParaRPr b="0" lang="en-US" sz="900" spc="-1" strike="noStrike">
              <a:latin typeface="Times New Roman"/>
            </a:endParaRPr>
          </a:p>
        </p:txBody>
      </p:sp>
      <p:sp>
        <p:nvSpPr>
          <p:cNvPr id="153" name="TextShape 4"/>
          <p:cNvSpPr txBox="1"/>
          <p:nvPr/>
        </p:nvSpPr>
        <p:spPr>
          <a:xfrm>
            <a:off x="1206360" y="6361200"/>
            <a:ext cx="1294920" cy="213840"/>
          </a:xfrm>
          <a:prstGeom prst="rect">
            <a:avLst/>
          </a:prstGeom>
          <a:noFill/>
          <a:ln>
            <a:noFill/>
          </a:ln>
        </p:spPr>
        <p:txBody>
          <a:bodyPr lIns="0" rIns="0" tIns="0" bIns="0" anchor="b">
            <a:noAutofit/>
          </a:bodyPr>
          <a:p>
            <a:pPr>
              <a:lnSpc>
                <a:spcPct val="100000"/>
              </a:lnSpc>
            </a:pPr>
            <a:r>
              <a:rPr b="0" lang="de-DE" sz="900" spc="-1" strike="noStrike">
                <a:solidFill>
                  <a:srgbClr val="000000"/>
                </a:solidFill>
                <a:latin typeface="Arial"/>
              </a:rPr>
              <a:t>Page </a:t>
            </a:r>
            <a:fld id="{0EA65793-DE46-4141-872F-E4EFF0386E67}" type="slidenum">
              <a:rPr b="0" lang="de-DE" sz="900" spc="-1" strike="noStrike">
                <a:solidFill>
                  <a:srgbClr val="000000"/>
                </a:solidFill>
                <a:latin typeface="Arial"/>
              </a:rPr>
              <a:t>&lt;number&gt;</a:t>
            </a:fld>
            <a:endParaRPr b="0" lang="en-US" sz="900" spc="-1" strike="noStrike">
              <a:latin typeface="Times New Roman"/>
            </a:endParaRPr>
          </a:p>
        </p:txBody>
      </p:sp>
      <p:pic>
        <p:nvPicPr>
          <p:cNvPr id="154" name="Grafik 3" descr=""/>
          <p:cNvPicPr/>
          <p:nvPr/>
        </p:nvPicPr>
        <p:blipFill>
          <a:blip r:embed="rId1"/>
          <a:stretch/>
        </p:blipFill>
        <p:spPr>
          <a:xfrm>
            <a:off x="764280" y="457200"/>
            <a:ext cx="4447800" cy="2319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1204920" y="520560"/>
            <a:ext cx="10799280" cy="899640"/>
          </a:xfrm>
          <a:prstGeom prst="rect">
            <a:avLst/>
          </a:prstGeom>
          <a:noFill/>
          <a:ln>
            <a:noFill/>
          </a:ln>
        </p:spPr>
        <p:txBody>
          <a:bodyPr lIns="0" rIns="0" tIns="0" bIns="0">
            <a:noAutofit/>
          </a:bodyPr>
          <a:p>
            <a:pPr>
              <a:lnSpc>
                <a:spcPts val="2999"/>
              </a:lnSpc>
            </a:pPr>
            <a:r>
              <a:rPr b="1" lang="de-DE" sz="2600" spc="-1" strike="noStrike">
                <a:solidFill>
                  <a:srgbClr val="000000"/>
                </a:solidFill>
                <a:latin typeface="Arial"/>
              </a:rPr>
              <a:t>Conclusion</a:t>
            </a:r>
            <a:endParaRPr b="0" lang="de-DE" sz="2600" spc="-1" strike="noStrike">
              <a:solidFill>
                <a:srgbClr val="000000"/>
              </a:solidFill>
              <a:latin typeface="Arial"/>
            </a:endParaRPr>
          </a:p>
        </p:txBody>
      </p:sp>
      <p:sp>
        <p:nvSpPr>
          <p:cNvPr id="221" name="TextShape 2"/>
          <p:cNvSpPr txBox="1"/>
          <p:nvPr/>
        </p:nvSpPr>
        <p:spPr>
          <a:xfrm>
            <a:off x="1206000" y="150120"/>
            <a:ext cx="10785240" cy="214920"/>
          </a:xfrm>
          <a:prstGeom prst="rect">
            <a:avLst/>
          </a:prstGeom>
          <a:noFill/>
          <a:ln>
            <a:noFill/>
          </a:ln>
        </p:spPr>
        <p:txBody>
          <a:bodyPr lIns="0" rIns="0" tIns="0" bIns="0">
            <a:noAutofit/>
          </a:bodyPr>
          <a:p>
            <a:endParaRPr b="0" lang="de-DE" sz="2000" spc="-1" strike="noStrike">
              <a:solidFill>
                <a:srgbClr val="000000"/>
              </a:solidFill>
              <a:latin typeface="Arial"/>
            </a:endParaRPr>
          </a:p>
        </p:txBody>
      </p:sp>
      <p:sp>
        <p:nvSpPr>
          <p:cNvPr id="222" name="TextShape 3"/>
          <p:cNvSpPr txBox="1"/>
          <p:nvPr/>
        </p:nvSpPr>
        <p:spPr>
          <a:xfrm>
            <a:off x="1206360" y="6012000"/>
            <a:ext cx="1294920" cy="178920"/>
          </a:xfrm>
          <a:prstGeom prst="rect">
            <a:avLst/>
          </a:prstGeom>
          <a:noFill/>
          <a:ln>
            <a:noFill/>
          </a:ln>
        </p:spPr>
        <p:txBody>
          <a:bodyPr lIns="0" rIns="0" tIns="0" bIns="0">
            <a:noAutofit/>
          </a:bodyPr>
          <a:p>
            <a:pPr>
              <a:lnSpc>
                <a:spcPct val="100000"/>
              </a:lnSpc>
            </a:pPr>
            <a:fld id="{BEDEFB17-C19C-4907-9228-9216543A2E4A}" type="datetime1">
              <a:rPr b="0" lang="de-DE" sz="900" spc="-1" strike="noStrike">
                <a:solidFill>
                  <a:srgbClr val="000000"/>
                </a:solidFill>
                <a:latin typeface="Arial"/>
              </a:rPr>
              <a:t>06.01.2023</a:t>
            </a:fld>
            <a:endParaRPr b="0" lang="en-US" sz="900" spc="-1" strike="noStrike">
              <a:latin typeface="Times New Roman"/>
            </a:endParaRPr>
          </a:p>
        </p:txBody>
      </p:sp>
      <p:sp>
        <p:nvSpPr>
          <p:cNvPr id="223" name="TextShape 4"/>
          <p:cNvSpPr txBox="1"/>
          <p:nvPr/>
        </p:nvSpPr>
        <p:spPr>
          <a:xfrm>
            <a:off x="1206360" y="6361200"/>
            <a:ext cx="1294920" cy="213840"/>
          </a:xfrm>
          <a:prstGeom prst="rect">
            <a:avLst/>
          </a:prstGeom>
          <a:noFill/>
          <a:ln>
            <a:noFill/>
          </a:ln>
        </p:spPr>
        <p:txBody>
          <a:bodyPr lIns="0" rIns="0" tIns="0" bIns="0" anchor="b">
            <a:noAutofit/>
          </a:bodyPr>
          <a:p>
            <a:pPr>
              <a:lnSpc>
                <a:spcPct val="100000"/>
              </a:lnSpc>
            </a:pPr>
            <a:fld id="{5A62FEC3-E68A-4107-967F-FF8A81B4F44F}" type="slidenum">
              <a:rPr b="0" lang="de-DE" sz="900" spc="-1" strike="noStrike">
                <a:solidFill>
                  <a:srgbClr val="000000"/>
                </a:solidFill>
                <a:latin typeface="Arial"/>
              </a:rPr>
              <a:t>&lt;number&gt;</a:t>
            </a:fld>
            <a:endParaRPr b="0" lang="en-US" sz="900" spc="-1" strike="noStrike">
              <a:latin typeface="Times New Roman"/>
            </a:endParaRPr>
          </a:p>
        </p:txBody>
      </p:sp>
      <p:graphicFrame>
        <p:nvGraphicFramePr>
          <p:cNvPr id="7" name="Diagram7"/>
          <p:cNvGraphicFramePr/>
          <p:nvPr>
            <p:extLst>
              <p:ext uri="{D42A27DB-BD31-4B8C-83A1-F6EECF244321}">
                <p14:modId xmlns:p14="http://schemas.microsoft.com/office/powerpoint/2010/main" val="2415414067"/>
              </p:ext>
            </p:extLst>
          </p:nvPr>
        </p:nvGraphicFramePr>
        <p:xfrm>
          <a:off x="1204920" y="5324400"/>
          <a:ext cx="10624680" cy="494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24" name="Grafik 24" descr=""/>
          <p:cNvPicPr/>
          <p:nvPr/>
        </p:nvPicPr>
        <p:blipFill>
          <a:blip r:embed="rId6"/>
          <a:stretch/>
        </p:blipFill>
        <p:spPr>
          <a:xfrm>
            <a:off x="1854360" y="1477080"/>
            <a:ext cx="3105720" cy="3105720"/>
          </a:xfrm>
          <a:prstGeom prst="rect">
            <a:avLst/>
          </a:prstGeom>
          <a:ln>
            <a:noFill/>
          </a:ln>
        </p:spPr>
      </p:pic>
      <p:pic>
        <p:nvPicPr>
          <p:cNvPr id="225" name="Grafik 25" descr=""/>
          <p:cNvPicPr/>
          <p:nvPr/>
        </p:nvPicPr>
        <p:blipFill>
          <a:blip r:embed="rId7"/>
          <a:stretch/>
        </p:blipFill>
        <p:spPr>
          <a:xfrm>
            <a:off x="6815520" y="1576080"/>
            <a:ext cx="4447800" cy="2319120"/>
          </a:xfrm>
          <a:prstGeom prst="rect">
            <a:avLst/>
          </a:prstGeom>
          <a:ln>
            <a:noFill/>
          </a:ln>
        </p:spPr>
      </p:pic>
      <p:sp>
        <p:nvSpPr>
          <p:cNvPr id="226" name="CustomShape 5"/>
          <p:cNvSpPr/>
          <p:nvPr/>
        </p:nvSpPr>
        <p:spPr>
          <a:xfrm rot="19800000">
            <a:off x="4000320" y="1214640"/>
            <a:ext cx="3047760" cy="3190680"/>
          </a:xfrm>
          <a:prstGeom prst="arc">
            <a:avLst>
              <a:gd name="adj1" fmla="val 16200000"/>
              <a:gd name="adj2" fmla="val 0"/>
            </a:avLst>
          </a:prstGeom>
          <a:noFill/>
          <a:ln w="12600">
            <a:solidFill>
              <a:schemeClr val="tx1"/>
            </a:solidFill>
            <a:round/>
            <a:tailEnd len="lg" type="triangle" w="med"/>
          </a:ln>
          <a:effectLst>
            <a:outerShdw blurRad="40000" dir="5400000" dist="20160" rotWithShape="0">
              <a:srgbClr val="000000">
                <a:alpha val="38000"/>
              </a:srgbClr>
            </a:outerShdw>
          </a:effectLst>
          <a:scene3d>
            <a:camera prst="orthographicFront"/>
            <a:lightRig dir="t" rig="flat"/>
          </a:scene3d>
          <a:sp3d prstMaterial="dkEdge">
            <a:bevelT w="8200" h="38100"/>
          </a:sp3d>
        </p:spPr>
        <p:style>
          <a:lnRef idx="2">
            <a:schemeClr val="accent1"/>
          </a:lnRef>
          <a:fillRef idx="0">
            <a:schemeClr val="accent1"/>
          </a:fillRef>
          <a:effectRef idx="1">
            <a:schemeClr val="accent1"/>
          </a:effectRef>
          <a:fontRef idx="minor"/>
        </p:style>
      </p:sp>
      <p:sp>
        <p:nvSpPr>
          <p:cNvPr id="227" name="CustomShape 6"/>
          <p:cNvSpPr/>
          <p:nvPr/>
        </p:nvSpPr>
        <p:spPr>
          <a:xfrm rot="6153000">
            <a:off x="4523040" y="1669680"/>
            <a:ext cx="3047760" cy="3190680"/>
          </a:xfrm>
          <a:prstGeom prst="arc">
            <a:avLst>
              <a:gd name="adj1" fmla="val 16200000"/>
              <a:gd name="adj2" fmla="val 0"/>
            </a:avLst>
          </a:prstGeom>
          <a:noFill/>
          <a:ln w="12600">
            <a:solidFill>
              <a:schemeClr val="tx1"/>
            </a:solidFill>
            <a:round/>
            <a:tailEnd len="lg"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3125880" y="123120"/>
            <a:ext cx="3027960" cy="5759280"/>
          </a:xfrm>
          <a:prstGeom prst="rect">
            <a:avLst/>
          </a:prstGeom>
          <a:noFill/>
          <a:ln>
            <a:noFill/>
          </a:ln>
        </p:spPr>
        <p:txBody>
          <a:bodyPr lIns="0" rIns="0" tIns="0" bIns="0" anchor="ctr">
            <a:noAutofit/>
          </a:bodyPr>
          <a:p>
            <a:pPr algn="ctr">
              <a:lnSpc>
                <a:spcPts val="2999"/>
              </a:lnSpc>
            </a:pPr>
            <a:br/>
            <a:r>
              <a:rPr b="1" lang="de-DE" sz="2600" spc="-1" strike="noStrike">
                <a:solidFill>
                  <a:srgbClr val="000000"/>
                </a:solidFill>
                <a:latin typeface="Arial"/>
              </a:rPr>
              <a:t>Questions?</a:t>
            </a:r>
            <a:endParaRPr b="0" lang="de-DE" sz="2600" spc="-1" strike="noStrike">
              <a:solidFill>
                <a:srgbClr val="000000"/>
              </a:solidFill>
              <a:latin typeface="Arial"/>
            </a:endParaRPr>
          </a:p>
        </p:txBody>
      </p:sp>
      <p:sp>
        <p:nvSpPr>
          <p:cNvPr id="229" name="TextShape 2"/>
          <p:cNvSpPr txBox="1"/>
          <p:nvPr/>
        </p:nvSpPr>
        <p:spPr>
          <a:xfrm>
            <a:off x="1206360" y="6012000"/>
            <a:ext cx="1294920" cy="178920"/>
          </a:xfrm>
          <a:prstGeom prst="rect">
            <a:avLst/>
          </a:prstGeom>
          <a:noFill/>
          <a:ln>
            <a:noFill/>
          </a:ln>
        </p:spPr>
        <p:txBody>
          <a:bodyPr lIns="0" rIns="0" tIns="0" bIns="0">
            <a:noAutofit/>
          </a:bodyPr>
          <a:p>
            <a:pPr>
              <a:lnSpc>
                <a:spcPct val="100000"/>
              </a:lnSpc>
            </a:pPr>
            <a:fld id="{F3AAB740-A005-40E0-AB6D-5E153D5FDC88}" type="datetime1">
              <a:rPr b="0" lang="de-DE" sz="900" spc="-1" strike="noStrike">
                <a:solidFill>
                  <a:srgbClr val="000000"/>
                </a:solidFill>
                <a:latin typeface="Arial"/>
              </a:rPr>
              <a:t>06.01.2023</a:t>
            </a:fld>
            <a:endParaRPr b="0" lang="en-US" sz="900" spc="-1" strike="noStrike">
              <a:latin typeface="Times New Roman"/>
            </a:endParaRPr>
          </a:p>
        </p:txBody>
      </p:sp>
      <p:sp>
        <p:nvSpPr>
          <p:cNvPr id="230" name="TextShape 3"/>
          <p:cNvSpPr txBox="1"/>
          <p:nvPr/>
        </p:nvSpPr>
        <p:spPr>
          <a:xfrm>
            <a:off x="1206360" y="6361200"/>
            <a:ext cx="1294920" cy="213840"/>
          </a:xfrm>
          <a:prstGeom prst="rect">
            <a:avLst/>
          </a:prstGeom>
          <a:noFill/>
          <a:ln>
            <a:noFill/>
          </a:ln>
        </p:spPr>
        <p:txBody>
          <a:bodyPr lIns="0" rIns="0" tIns="0" bIns="0" anchor="b">
            <a:noAutofit/>
          </a:bodyPr>
          <a:p>
            <a:pPr>
              <a:lnSpc>
                <a:spcPct val="100000"/>
              </a:lnSpc>
            </a:pPr>
            <a:fld id="{5EB128F5-2ABF-4D2D-9699-77502DEFA408}" type="slidenum">
              <a:rPr b="0" lang="de-DE" sz="900" spc="-1" strike="noStrike">
                <a:solidFill>
                  <a:srgbClr val="000000"/>
                </a:solidFill>
                <a:latin typeface="Arial"/>
              </a:rPr>
              <a:t>&lt;number&gt;</a:t>
            </a:fld>
            <a:endParaRPr b="0" lang="en-US" sz="900" spc="-1" strike="noStrike">
              <a:latin typeface="Times New Roman"/>
            </a:endParaRPr>
          </a:p>
        </p:txBody>
      </p:sp>
      <p:pic>
        <p:nvPicPr>
          <p:cNvPr id="231" name="Grafik 13" descr=""/>
          <p:cNvPicPr/>
          <p:nvPr/>
        </p:nvPicPr>
        <p:blipFill>
          <a:blip r:embed="rId1"/>
          <a:stretch/>
        </p:blipFill>
        <p:spPr>
          <a:xfrm>
            <a:off x="6420960" y="343080"/>
            <a:ext cx="3644640" cy="53082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204920" y="520560"/>
            <a:ext cx="10799280" cy="899640"/>
          </a:xfrm>
          <a:prstGeom prst="rect">
            <a:avLst/>
          </a:prstGeom>
          <a:noFill/>
          <a:ln>
            <a:noFill/>
          </a:ln>
        </p:spPr>
        <p:txBody>
          <a:bodyPr lIns="0" rIns="0" tIns="0" bIns="0">
            <a:noAutofit/>
          </a:bodyPr>
          <a:p>
            <a:pPr>
              <a:lnSpc>
                <a:spcPts val="2999"/>
              </a:lnSpc>
            </a:pPr>
            <a:r>
              <a:rPr b="1" lang="de-DE" sz="2600" spc="-1" strike="noStrike">
                <a:solidFill>
                  <a:srgbClr val="000000"/>
                </a:solidFill>
                <a:latin typeface="Arial"/>
              </a:rPr>
              <a:t>Agenda</a:t>
            </a:r>
            <a:endParaRPr b="0" lang="de-DE" sz="2600" spc="-1" strike="noStrike">
              <a:solidFill>
                <a:srgbClr val="000000"/>
              </a:solidFill>
              <a:latin typeface="Arial"/>
            </a:endParaRPr>
          </a:p>
        </p:txBody>
      </p:sp>
      <p:sp>
        <p:nvSpPr>
          <p:cNvPr id="156" name="TextShape 2"/>
          <p:cNvSpPr txBox="1"/>
          <p:nvPr/>
        </p:nvSpPr>
        <p:spPr>
          <a:xfrm>
            <a:off x="1204920" y="1548000"/>
            <a:ext cx="10799280" cy="4319640"/>
          </a:xfrm>
          <a:prstGeom prst="rect">
            <a:avLst/>
          </a:prstGeom>
          <a:noFill/>
          <a:ln>
            <a:noFill/>
          </a:ln>
        </p:spPr>
        <p:txBody>
          <a:bodyPr lIns="0" rIns="0" tIns="0" bIns="0">
            <a:noAutofit/>
          </a:bodyPr>
          <a:p>
            <a:pPr>
              <a:lnSpc>
                <a:spcPct val="112000"/>
              </a:lnSpc>
              <a:spcBef>
                <a:spcPts val="1199"/>
              </a:spcBef>
            </a:pPr>
            <a:endParaRPr b="0" lang="de-DE" sz="2000" spc="-1" strike="noStrike">
              <a:solidFill>
                <a:srgbClr val="000000"/>
              </a:solidFill>
              <a:latin typeface="Arial"/>
            </a:endParaRPr>
          </a:p>
          <a:p>
            <a:pPr>
              <a:lnSpc>
                <a:spcPct val="112000"/>
              </a:lnSpc>
              <a:spcBef>
                <a:spcPts val="1199"/>
              </a:spcBef>
            </a:pPr>
            <a:endParaRPr b="0" lang="de-DE" sz="2000" spc="-1" strike="noStrike">
              <a:solidFill>
                <a:srgbClr val="000000"/>
              </a:solidFill>
              <a:latin typeface="Arial"/>
            </a:endParaRPr>
          </a:p>
          <a:p>
            <a:pPr marL="285840" indent="-285480">
              <a:lnSpc>
                <a:spcPct val="112000"/>
              </a:lnSpc>
              <a:spcBef>
                <a:spcPts val="1199"/>
              </a:spcBef>
              <a:buClr>
                <a:srgbClr val="000000"/>
              </a:buClr>
              <a:buFont typeface="Wingdings" charset="2"/>
              <a:buChar char=""/>
            </a:pPr>
            <a:r>
              <a:rPr b="0" lang="de-DE" sz="2000" spc="-1" strike="noStrike">
                <a:solidFill>
                  <a:srgbClr val="000000"/>
                </a:solidFill>
                <a:latin typeface="Arial"/>
              </a:rPr>
              <a:t>Bacterial small non-encoding RNA</a:t>
            </a:r>
            <a:endParaRPr b="0" lang="de-DE" sz="2000" spc="-1" strike="noStrike">
              <a:solidFill>
                <a:srgbClr val="000000"/>
              </a:solidFill>
              <a:latin typeface="Arial"/>
            </a:endParaRPr>
          </a:p>
          <a:p>
            <a:pPr marL="285840" indent="-285480">
              <a:lnSpc>
                <a:spcPct val="112000"/>
              </a:lnSpc>
              <a:spcBef>
                <a:spcPts val="1199"/>
              </a:spcBef>
              <a:buClr>
                <a:srgbClr val="000000"/>
              </a:buClr>
              <a:buFont typeface="Wingdings" charset="2"/>
              <a:buChar char=""/>
            </a:pPr>
            <a:r>
              <a:rPr b="0" lang="de-DE" sz="2000" spc="-1" strike="noStrike">
                <a:solidFill>
                  <a:srgbClr val="000000"/>
                </a:solidFill>
                <a:latin typeface="Arial"/>
              </a:rPr>
              <a:t>Dataset</a:t>
            </a:r>
            <a:endParaRPr b="0" lang="de-DE" sz="2000" spc="-1" strike="noStrike">
              <a:solidFill>
                <a:srgbClr val="000000"/>
              </a:solidFill>
              <a:latin typeface="Arial"/>
            </a:endParaRPr>
          </a:p>
          <a:p>
            <a:pPr marL="285840" indent="-285480">
              <a:lnSpc>
                <a:spcPct val="112000"/>
              </a:lnSpc>
              <a:spcBef>
                <a:spcPts val="1199"/>
              </a:spcBef>
              <a:buClr>
                <a:srgbClr val="000000"/>
              </a:buClr>
              <a:buFont typeface="Wingdings" charset="2"/>
              <a:buChar char=""/>
            </a:pPr>
            <a:r>
              <a:rPr b="0" lang="de-DE" sz="2000" spc="-1" strike="noStrike">
                <a:solidFill>
                  <a:srgbClr val="000000"/>
                </a:solidFill>
                <a:latin typeface="Arial"/>
              </a:rPr>
              <a:t>Creating of Knowledge Graph</a:t>
            </a:r>
            <a:endParaRPr b="0" lang="de-DE" sz="2000" spc="-1" strike="noStrike">
              <a:solidFill>
                <a:srgbClr val="000000"/>
              </a:solidFill>
              <a:latin typeface="Arial"/>
            </a:endParaRPr>
          </a:p>
          <a:p>
            <a:pPr marL="285840" indent="-285480">
              <a:lnSpc>
                <a:spcPct val="112000"/>
              </a:lnSpc>
              <a:spcBef>
                <a:spcPts val="1199"/>
              </a:spcBef>
              <a:buClr>
                <a:srgbClr val="000000"/>
              </a:buClr>
              <a:buFont typeface="Wingdings" charset="2"/>
              <a:buChar char=""/>
            </a:pPr>
            <a:r>
              <a:rPr b="0" lang="de-DE" sz="2000" spc="-1" strike="noStrike">
                <a:solidFill>
                  <a:srgbClr val="000000"/>
                </a:solidFill>
                <a:latin typeface="Arial"/>
              </a:rPr>
              <a:t>Queries</a:t>
            </a:r>
            <a:endParaRPr b="0" lang="de-DE" sz="2000" spc="-1" strike="noStrike">
              <a:solidFill>
                <a:srgbClr val="000000"/>
              </a:solidFill>
              <a:latin typeface="Arial"/>
            </a:endParaRPr>
          </a:p>
          <a:p>
            <a:pPr>
              <a:lnSpc>
                <a:spcPct val="112000"/>
              </a:lnSpc>
              <a:spcBef>
                <a:spcPts val="1199"/>
              </a:spcBef>
            </a:pPr>
            <a:endParaRPr b="0" lang="de-DE" sz="2000" spc="-1" strike="noStrike">
              <a:solidFill>
                <a:srgbClr val="000000"/>
              </a:solidFill>
              <a:latin typeface="Arial"/>
            </a:endParaRPr>
          </a:p>
        </p:txBody>
      </p:sp>
      <p:sp>
        <p:nvSpPr>
          <p:cNvPr id="157" name="TextShape 3"/>
          <p:cNvSpPr txBox="1"/>
          <p:nvPr/>
        </p:nvSpPr>
        <p:spPr>
          <a:xfrm>
            <a:off x="1206000" y="150120"/>
            <a:ext cx="10785240" cy="214920"/>
          </a:xfrm>
          <a:prstGeom prst="rect">
            <a:avLst/>
          </a:prstGeom>
          <a:noFill/>
          <a:ln>
            <a:noFill/>
          </a:ln>
        </p:spPr>
        <p:txBody>
          <a:bodyPr lIns="0" rIns="0" tIns="0" bIns="0">
            <a:noAutofit/>
          </a:bodyPr>
          <a:p>
            <a:endParaRPr b="0" lang="de-DE" sz="2000" spc="-1" strike="noStrike">
              <a:solidFill>
                <a:srgbClr val="000000"/>
              </a:solidFill>
              <a:latin typeface="Arial"/>
            </a:endParaRPr>
          </a:p>
        </p:txBody>
      </p:sp>
      <p:sp>
        <p:nvSpPr>
          <p:cNvPr id="158" name="TextShape 4"/>
          <p:cNvSpPr txBox="1"/>
          <p:nvPr/>
        </p:nvSpPr>
        <p:spPr>
          <a:xfrm>
            <a:off x="1206360" y="6012000"/>
            <a:ext cx="1294920" cy="178920"/>
          </a:xfrm>
          <a:prstGeom prst="rect">
            <a:avLst/>
          </a:prstGeom>
          <a:noFill/>
          <a:ln>
            <a:noFill/>
          </a:ln>
        </p:spPr>
        <p:txBody>
          <a:bodyPr lIns="0" rIns="0" tIns="0" bIns="0">
            <a:noAutofit/>
          </a:bodyPr>
          <a:p>
            <a:pPr>
              <a:lnSpc>
                <a:spcPct val="100000"/>
              </a:lnSpc>
            </a:pPr>
            <a:fld id="{97BEAAEC-BE19-47AB-B9C9-DD9CC55A839D}" type="datetime1">
              <a:rPr b="0" lang="de-DE" sz="900" spc="-1" strike="noStrike">
                <a:solidFill>
                  <a:srgbClr val="000000"/>
                </a:solidFill>
                <a:latin typeface="Arial"/>
              </a:rPr>
              <a:t>06.01.2023</a:t>
            </a:fld>
            <a:endParaRPr b="0" lang="en-US" sz="900" spc="-1" strike="noStrike">
              <a:latin typeface="Times New Roman"/>
            </a:endParaRPr>
          </a:p>
        </p:txBody>
      </p:sp>
      <p:sp>
        <p:nvSpPr>
          <p:cNvPr id="159" name="TextShape 5"/>
          <p:cNvSpPr txBox="1"/>
          <p:nvPr/>
        </p:nvSpPr>
        <p:spPr>
          <a:xfrm>
            <a:off x="1206360" y="6361200"/>
            <a:ext cx="1294920" cy="213840"/>
          </a:xfrm>
          <a:prstGeom prst="rect">
            <a:avLst/>
          </a:prstGeom>
          <a:noFill/>
          <a:ln>
            <a:noFill/>
          </a:ln>
        </p:spPr>
        <p:txBody>
          <a:bodyPr lIns="0" rIns="0" tIns="0" bIns="0" anchor="b">
            <a:noAutofit/>
          </a:bodyPr>
          <a:p>
            <a:pPr>
              <a:lnSpc>
                <a:spcPct val="100000"/>
              </a:lnSpc>
            </a:pPr>
            <a:fld id="{26FFB714-37A3-4D0B-986A-13E07AA177E3}" type="slidenum">
              <a:rPr b="0" lang="de-DE" sz="900" spc="-1" strike="noStrike">
                <a:solidFill>
                  <a:srgbClr val="000000"/>
                </a:solidFill>
                <a:latin typeface="Arial"/>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204920" y="520560"/>
            <a:ext cx="10799280" cy="899640"/>
          </a:xfrm>
          <a:prstGeom prst="rect">
            <a:avLst/>
          </a:prstGeom>
          <a:noFill/>
          <a:ln>
            <a:noFill/>
          </a:ln>
        </p:spPr>
        <p:txBody>
          <a:bodyPr lIns="0" rIns="0" tIns="0" bIns="0">
            <a:noAutofit/>
          </a:bodyPr>
          <a:p>
            <a:pPr>
              <a:lnSpc>
                <a:spcPct val="100000"/>
              </a:lnSpc>
            </a:pPr>
            <a:r>
              <a:rPr b="1" lang="de-DE" sz="2600" spc="-1" strike="noStrike">
                <a:solidFill>
                  <a:srgbClr val="000000"/>
                </a:solidFill>
                <a:latin typeface="Arial"/>
              </a:rPr>
              <a:t>Data Source</a:t>
            </a:r>
            <a:br/>
            <a:r>
              <a:rPr b="0" lang="de-DE" sz="1400" spc="-1" strike="noStrike">
                <a:solidFill>
                  <a:srgbClr val="000000"/>
                </a:solidFill>
                <a:latin typeface="Arial"/>
              </a:rPr>
              <a:t>sRNATarBase 3.0 – Wang et al. - Published 2015</a:t>
            </a:r>
            <a:endParaRPr b="0" lang="de-DE" sz="1400" spc="-1" strike="noStrike">
              <a:solidFill>
                <a:srgbClr val="000000"/>
              </a:solidFill>
              <a:latin typeface="Arial"/>
            </a:endParaRPr>
          </a:p>
        </p:txBody>
      </p:sp>
      <p:sp>
        <p:nvSpPr>
          <p:cNvPr id="161" name="TextShape 2"/>
          <p:cNvSpPr txBox="1"/>
          <p:nvPr/>
        </p:nvSpPr>
        <p:spPr>
          <a:xfrm>
            <a:off x="1206000" y="150120"/>
            <a:ext cx="10785240" cy="214920"/>
          </a:xfrm>
          <a:prstGeom prst="rect">
            <a:avLst/>
          </a:prstGeom>
          <a:noFill/>
          <a:ln>
            <a:noFill/>
          </a:ln>
        </p:spPr>
        <p:txBody>
          <a:bodyPr lIns="0" rIns="0" tIns="0" bIns="0">
            <a:noAutofit/>
          </a:bodyPr>
          <a:p>
            <a:endParaRPr b="0" lang="de-DE" sz="2000" spc="-1" strike="noStrike">
              <a:solidFill>
                <a:srgbClr val="000000"/>
              </a:solidFill>
              <a:latin typeface="Arial"/>
            </a:endParaRPr>
          </a:p>
        </p:txBody>
      </p:sp>
      <p:sp>
        <p:nvSpPr>
          <p:cNvPr id="162" name="TextShape 3"/>
          <p:cNvSpPr txBox="1"/>
          <p:nvPr/>
        </p:nvSpPr>
        <p:spPr>
          <a:xfrm>
            <a:off x="1206360" y="6012000"/>
            <a:ext cx="1294920" cy="178920"/>
          </a:xfrm>
          <a:prstGeom prst="rect">
            <a:avLst/>
          </a:prstGeom>
          <a:noFill/>
          <a:ln>
            <a:noFill/>
          </a:ln>
        </p:spPr>
        <p:txBody>
          <a:bodyPr lIns="0" rIns="0" tIns="0" bIns="0">
            <a:noAutofit/>
          </a:bodyPr>
          <a:p>
            <a:pPr>
              <a:lnSpc>
                <a:spcPct val="100000"/>
              </a:lnSpc>
            </a:pPr>
            <a:fld id="{B89E4172-8D31-4FCE-BB1C-48F3FF1BCDE2}" type="datetime1">
              <a:rPr b="0" lang="de-DE" sz="900" spc="-1" strike="noStrike">
                <a:solidFill>
                  <a:srgbClr val="000000"/>
                </a:solidFill>
                <a:latin typeface="Arial"/>
              </a:rPr>
              <a:t>06.01.2023</a:t>
            </a:fld>
            <a:endParaRPr b="0" lang="en-US" sz="900" spc="-1" strike="noStrike">
              <a:latin typeface="Times New Roman"/>
            </a:endParaRPr>
          </a:p>
        </p:txBody>
      </p:sp>
      <p:sp>
        <p:nvSpPr>
          <p:cNvPr id="163" name="TextShape 4"/>
          <p:cNvSpPr txBox="1"/>
          <p:nvPr/>
        </p:nvSpPr>
        <p:spPr>
          <a:xfrm>
            <a:off x="1206360" y="6361200"/>
            <a:ext cx="1294920" cy="213840"/>
          </a:xfrm>
          <a:prstGeom prst="rect">
            <a:avLst/>
          </a:prstGeom>
          <a:noFill/>
          <a:ln>
            <a:noFill/>
          </a:ln>
        </p:spPr>
        <p:txBody>
          <a:bodyPr lIns="0" rIns="0" tIns="0" bIns="0" anchor="b">
            <a:noAutofit/>
          </a:bodyPr>
          <a:p>
            <a:pPr>
              <a:lnSpc>
                <a:spcPct val="100000"/>
              </a:lnSpc>
            </a:pPr>
            <a:fld id="{539A0391-5DBA-4101-9F49-FF6A46293E63}" type="slidenum">
              <a:rPr b="0" lang="de-DE" sz="900" spc="-1" strike="noStrike">
                <a:solidFill>
                  <a:srgbClr val="000000"/>
                </a:solidFill>
                <a:latin typeface="Arial"/>
              </a:rPr>
              <a:t>&lt;number&gt;</a:t>
            </a:fld>
            <a:endParaRPr b="0" lang="en-US" sz="900" spc="-1" strike="noStrike">
              <a:latin typeface="Times New Roman"/>
            </a:endParaRPr>
          </a:p>
        </p:txBody>
      </p:sp>
      <p:pic>
        <p:nvPicPr>
          <p:cNvPr id="164" name="" descr=""/>
          <p:cNvPicPr/>
          <p:nvPr/>
        </p:nvPicPr>
        <p:blipFill>
          <a:blip r:embed="rId1"/>
          <a:stretch/>
        </p:blipFill>
        <p:spPr>
          <a:xfrm>
            <a:off x="6099840" y="596160"/>
            <a:ext cx="4324320" cy="5530320"/>
          </a:xfrm>
          <a:prstGeom prst="rect">
            <a:avLst/>
          </a:prstGeom>
          <a:ln>
            <a:noFill/>
          </a:ln>
        </p:spPr>
      </p:pic>
      <p:pic>
        <p:nvPicPr>
          <p:cNvPr id="165" name="" descr=""/>
          <p:cNvPicPr/>
          <p:nvPr/>
        </p:nvPicPr>
        <p:blipFill>
          <a:blip r:embed="rId2"/>
          <a:stretch/>
        </p:blipFill>
        <p:spPr>
          <a:xfrm>
            <a:off x="537480" y="1645920"/>
            <a:ext cx="5314680" cy="3474720"/>
          </a:xfrm>
          <a:prstGeom prst="rect">
            <a:avLst/>
          </a:prstGeom>
          <a:ln>
            <a:noFill/>
          </a:ln>
        </p:spPr>
      </p:pic>
      <p:sp>
        <p:nvSpPr>
          <p:cNvPr id="166" name="TextShape 5"/>
          <p:cNvSpPr txBox="1"/>
          <p:nvPr/>
        </p:nvSpPr>
        <p:spPr>
          <a:xfrm>
            <a:off x="1097280" y="5303520"/>
            <a:ext cx="4389120" cy="261000"/>
          </a:xfrm>
          <a:prstGeom prst="rect">
            <a:avLst/>
          </a:prstGeom>
          <a:noFill/>
          <a:ln>
            <a:noFill/>
          </a:ln>
        </p:spPr>
        <p:txBody>
          <a:bodyPr lIns="90000" rIns="90000" tIns="45000" bIns="45000">
            <a:noAutofit/>
          </a:bodyPr>
          <a:p>
            <a:r>
              <a:rPr b="0" lang="en-US" sz="1200" spc="-1" strike="noStrike">
                <a:latin typeface="Arial"/>
              </a:rPr>
              <a:t>http://</a:t>
            </a:r>
            <a:r>
              <a:rPr b="0" lang="en-US" sz="1200" spc="-1" strike="noStrike">
                <a:latin typeface="Arial"/>
              </a:rPr>
              <a:t>ccb1.bmi.ac.cn:81/</a:t>
            </a:r>
            <a:r>
              <a:rPr b="0" lang="en-US" sz="1200" spc="-1" strike="noStrike">
                <a:latin typeface="Arial"/>
              </a:rPr>
              <a:t>srnatarbase/</a:t>
            </a:r>
            <a:r>
              <a:rPr b="0" lang="en-US" sz="1200" spc="-1" strike="noStrike">
                <a:latin typeface="Arial"/>
              </a:rPr>
              <a:t>index.php?r=site/</a:t>
            </a:r>
            <a:r>
              <a:rPr b="0" lang="en-US" sz="1200" spc="-1" strike="noStrike">
                <a:latin typeface="Arial"/>
              </a:rPr>
              <a:t>index</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1204920" y="520560"/>
            <a:ext cx="10799280" cy="899640"/>
          </a:xfrm>
          <a:prstGeom prst="rect">
            <a:avLst/>
          </a:prstGeom>
          <a:noFill/>
          <a:ln>
            <a:noFill/>
          </a:ln>
        </p:spPr>
        <p:txBody>
          <a:bodyPr lIns="0" rIns="0" tIns="0" bIns="0">
            <a:noAutofit/>
          </a:bodyPr>
          <a:p>
            <a:pPr>
              <a:lnSpc>
                <a:spcPts val="2999"/>
              </a:lnSpc>
            </a:pPr>
            <a:r>
              <a:rPr b="1" lang="de-DE" sz="2600" spc="-1" strike="noStrike">
                <a:solidFill>
                  <a:srgbClr val="000000"/>
                </a:solidFill>
                <a:latin typeface="Arial"/>
              </a:rPr>
              <a:t>Cypher</a:t>
            </a:r>
            <a:endParaRPr b="0" lang="de-DE" sz="2600" spc="-1" strike="noStrike">
              <a:solidFill>
                <a:srgbClr val="000000"/>
              </a:solidFill>
              <a:latin typeface="Arial"/>
            </a:endParaRPr>
          </a:p>
        </p:txBody>
      </p:sp>
      <p:sp>
        <p:nvSpPr>
          <p:cNvPr id="168" name="TextShape 2"/>
          <p:cNvSpPr txBox="1"/>
          <p:nvPr/>
        </p:nvSpPr>
        <p:spPr>
          <a:xfrm>
            <a:off x="1206000" y="150120"/>
            <a:ext cx="10785240" cy="214920"/>
          </a:xfrm>
          <a:prstGeom prst="rect">
            <a:avLst/>
          </a:prstGeom>
          <a:noFill/>
          <a:ln>
            <a:noFill/>
          </a:ln>
        </p:spPr>
        <p:txBody>
          <a:bodyPr lIns="0" rIns="0" tIns="0" bIns="0">
            <a:noAutofit/>
          </a:bodyPr>
          <a:p>
            <a:endParaRPr b="0" lang="de-DE" sz="2000" spc="-1" strike="noStrike">
              <a:solidFill>
                <a:srgbClr val="000000"/>
              </a:solidFill>
              <a:latin typeface="Arial"/>
            </a:endParaRPr>
          </a:p>
        </p:txBody>
      </p:sp>
      <p:sp>
        <p:nvSpPr>
          <p:cNvPr id="169" name="TextShape 3"/>
          <p:cNvSpPr txBox="1"/>
          <p:nvPr/>
        </p:nvSpPr>
        <p:spPr>
          <a:xfrm>
            <a:off x="1206360" y="6012000"/>
            <a:ext cx="1294920" cy="178920"/>
          </a:xfrm>
          <a:prstGeom prst="rect">
            <a:avLst/>
          </a:prstGeom>
          <a:noFill/>
          <a:ln>
            <a:noFill/>
          </a:ln>
        </p:spPr>
        <p:txBody>
          <a:bodyPr lIns="0" rIns="0" tIns="0" bIns="0">
            <a:noAutofit/>
          </a:bodyPr>
          <a:p>
            <a:pPr>
              <a:lnSpc>
                <a:spcPct val="100000"/>
              </a:lnSpc>
            </a:pPr>
            <a:fld id="{431ED4C2-480D-4C32-B2E0-7ECC204DB99D}" type="datetime1">
              <a:rPr b="0" lang="de-DE" sz="900" spc="-1" strike="noStrike">
                <a:solidFill>
                  <a:srgbClr val="000000"/>
                </a:solidFill>
                <a:latin typeface="Arial"/>
              </a:rPr>
              <a:t>06.01.2023</a:t>
            </a:fld>
            <a:endParaRPr b="0" lang="en-US" sz="900" spc="-1" strike="noStrike">
              <a:latin typeface="Times New Roman"/>
            </a:endParaRPr>
          </a:p>
        </p:txBody>
      </p:sp>
      <p:sp>
        <p:nvSpPr>
          <p:cNvPr id="170" name="TextShape 4"/>
          <p:cNvSpPr txBox="1"/>
          <p:nvPr/>
        </p:nvSpPr>
        <p:spPr>
          <a:xfrm>
            <a:off x="1206360" y="6361200"/>
            <a:ext cx="1294920" cy="213840"/>
          </a:xfrm>
          <a:prstGeom prst="rect">
            <a:avLst/>
          </a:prstGeom>
          <a:noFill/>
          <a:ln>
            <a:noFill/>
          </a:ln>
        </p:spPr>
        <p:txBody>
          <a:bodyPr lIns="0" rIns="0" tIns="0" bIns="0" anchor="b">
            <a:noAutofit/>
          </a:bodyPr>
          <a:p>
            <a:pPr>
              <a:lnSpc>
                <a:spcPct val="100000"/>
              </a:lnSpc>
            </a:pPr>
            <a:fld id="{46657EC8-7DC6-4DF0-8836-056E24F9AE4D}" type="slidenum">
              <a:rPr b="0" lang="de-DE" sz="900" spc="-1" strike="noStrike">
                <a:solidFill>
                  <a:srgbClr val="000000"/>
                </a:solidFill>
                <a:latin typeface="Arial"/>
              </a:rPr>
              <a:t>&lt;number&gt;</a:t>
            </a:fld>
            <a:endParaRPr b="0" lang="en-US" sz="900" spc="-1" strike="noStrike">
              <a:latin typeface="Times New Roman"/>
            </a:endParaRPr>
          </a:p>
        </p:txBody>
      </p:sp>
      <p:sp>
        <p:nvSpPr>
          <p:cNvPr id="171" name="CustomShape 5"/>
          <p:cNvSpPr/>
          <p:nvPr/>
        </p:nvSpPr>
        <p:spPr>
          <a:xfrm>
            <a:off x="1204920" y="1325160"/>
            <a:ext cx="5038200" cy="2376360"/>
          </a:xfrm>
          <a:prstGeom prst="rect">
            <a:avLst/>
          </a:prstGeom>
          <a:noFill/>
          <a:ln>
            <a:noFill/>
          </a:ln>
          <a:effectLst>
            <a:outerShdw blurRad="4000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lIns="90000" rIns="90000" tIns="45000" bIns="45000">
            <a:spAutoFit/>
          </a:bodyPr>
          <a:p>
            <a:pPr marL="343080" indent="-342720">
              <a:lnSpc>
                <a:spcPct val="150000"/>
              </a:lnSpc>
              <a:buClr>
                <a:srgbClr val="000000"/>
              </a:buClr>
              <a:buFont typeface="Arial"/>
              <a:buChar char="•"/>
            </a:pPr>
            <a:r>
              <a:rPr b="0" lang="en-GB" sz="2000" spc="-1" strike="noStrike">
                <a:solidFill>
                  <a:srgbClr val="000000"/>
                </a:solidFill>
                <a:latin typeface="Arial"/>
              </a:rPr>
              <a:t>graph query language of “Neo4j”</a:t>
            </a:r>
            <a:endParaRPr b="0" lang="en-US" sz="2000" spc="-1" strike="noStrike">
              <a:latin typeface="Arial"/>
            </a:endParaRPr>
          </a:p>
          <a:p>
            <a:pPr marL="343080" indent="-342720">
              <a:lnSpc>
                <a:spcPct val="150000"/>
              </a:lnSpc>
              <a:buClr>
                <a:srgbClr val="000000"/>
              </a:buClr>
              <a:buFont typeface="Arial"/>
              <a:buChar char="•"/>
            </a:pPr>
            <a:r>
              <a:rPr b="0" lang="en-GB" sz="2000" spc="-1" strike="noStrike">
                <a:solidFill>
                  <a:srgbClr val="000000"/>
                </a:solidFill>
                <a:latin typeface="Arial"/>
              </a:rPr>
              <a:t>create – read – update – delete</a:t>
            </a:r>
            <a:endParaRPr b="0" lang="en-US" sz="2000" spc="-1" strike="noStrike">
              <a:latin typeface="Arial"/>
            </a:endParaRPr>
          </a:p>
          <a:p>
            <a:pPr marL="343080" indent="-342720">
              <a:lnSpc>
                <a:spcPct val="150000"/>
              </a:lnSpc>
              <a:buClr>
                <a:srgbClr val="000000"/>
              </a:buClr>
              <a:buFont typeface="Arial"/>
              <a:buChar char="•"/>
            </a:pPr>
            <a:r>
              <a:rPr b="0" lang="en-GB" sz="2000" spc="-1" strike="noStrike">
                <a:solidFill>
                  <a:srgbClr val="000000"/>
                </a:solidFill>
                <a:latin typeface="Arial"/>
              </a:rPr>
              <a:t>easy to learn due to expressive syntax</a:t>
            </a:r>
            <a:endParaRPr b="0" lang="en-US" sz="2000" spc="-1" strike="noStrike">
              <a:latin typeface="Arial"/>
            </a:endParaRPr>
          </a:p>
          <a:p>
            <a:pPr marL="343080" indent="-342720">
              <a:lnSpc>
                <a:spcPct val="150000"/>
              </a:lnSpc>
              <a:buClr>
                <a:srgbClr val="000000"/>
              </a:buClr>
              <a:buFont typeface="Arial"/>
              <a:buChar char="•"/>
            </a:pPr>
            <a:r>
              <a:rPr b="0" lang="en-US" sz="2000" spc="-1" strike="noStrike">
                <a:solidFill>
                  <a:srgbClr val="000000"/>
                </a:solidFill>
                <a:latin typeface="Arial"/>
              </a:rPr>
              <a:t>describing visual patterns in graphs</a:t>
            </a:r>
            <a:endParaRPr b="0" lang="en-US" sz="2000" spc="-1" strike="noStrike">
              <a:latin typeface="Arial"/>
            </a:endParaRPr>
          </a:p>
          <a:p>
            <a:pPr marL="343080" indent="-342720">
              <a:lnSpc>
                <a:spcPct val="150000"/>
              </a:lnSpc>
              <a:buClr>
                <a:srgbClr val="000000"/>
              </a:buClr>
              <a:buFont typeface="Arial"/>
              <a:buChar char="•"/>
            </a:pPr>
            <a:r>
              <a:rPr b="0" lang="en-US" sz="2000" spc="-1" strike="noStrike">
                <a:solidFill>
                  <a:srgbClr val="000000"/>
                </a:solidFill>
                <a:latin typeface="Arial"/>
              </a:rPr>
              <a:t>Open-Source Project</a:t>
            </a:r>
            <a:endParaRPr b="0" lang="en-US" sz="2000" spc="-1" strike="noStrike">
              <a:latin typeface="Arial"/>
            </a:endParaRPr>
          </a:p>
        </p:txBody>
      </p:sp>
      <p:pic>
        <p:nvPicPr>
          <p:cNvPr id="172" name="Grafik 8" descr=""/>
          <p:cNvPicPr/>
          <p:nvPr/>
        </p:nvPicPr>
        <p:blipFill>
          <a:blip r:embed="rId1"/>
          <a:stretch/>
        </p:blipFill>
        <p:spPr>
          <a:xfrm>
            <a:off x="9227160" y="502920"/>
            <a:ext cx="2608200" cy="1359360"/>
          </a:xfrm>
          <a:prstGeom prst="rect">
            <a:avLst/>
          </a:prstGeom>
          <a:ln>
            <a:noFill/>
          </a:ln>
        </p:spPr>
      </p:pic>
      <p:pic>
        <p:nvPicPr>
          <p:cNvPr id="173" name="Grafik 9" descr=""/>
          <p:cNvPicPr/>
          <p:nvPr/>
        </p:nvPicPr>
        <p:blipFill>
          <a:blip r:embed="rId2"/>
          <a:srcRect l="0" t="0" r="0" b="6532"/>
          <a:stretch/>
        </p:blipFill>
        <p:spPr>
          <a:xfrm>
            <a:off x="6334200" y="2018160"/>
            <a:ext cx="5670000" cy="2647080"/>
          </a:xfrm>
          <a:prstGeom prst="rect">
            <a:avLst/>
          </a:prstGeom>
          <a:ln>
            <a:noFill/>
          </a:ln>
        </p:spPr>
      </p:pic>
      <p:pic>
        <p:nvPicPr>
          <p:cNvPr id="174" name="Grafik 11" descr=""/>
          <p:cNvPicPr/>
          <p:nvPr/>
        </p:nvPicPr>
        <p:blipFill>
          <a:blip r:embed="rId3"/>
          <a:stretch/>
        </p:blipFill>
        <p:spPr>
          <a:xfrm>
            <a:off x="1391760" y="4205520"/>
            <a:ext cx="1677600" cy="456840"/>
          </a:xfrm>
          <a:prstGeom prst="rect">
            <a:avLst/>
          </a:prstGeom>
          <a:ln>
            <a:noFill/>
          </a:ln>
        </p:spPr>
      </p:pic>
      <p:pic>
        <p:nvPicPr>
          <p:cNvPr id="175" name="Grafik 12" descr=""/>
          <p:cNvPicPr/>
          <p:nvPr/>
        </p:nvPicPr>
        <p:blipFill>
          <a:blip r:embed="rId4"/>
          <a:stretch/>
        </p:blipFill>
        <p:spPr>
          <a:xfrm>
            <a:off x="3289680" y="3860640"/>
            <a:ext cx="698400" cy="526680"/>
          </a:xfrm>
          <a:prstGeom prst="rect">
            <a:avLst/>
          </a:prstGeom>
          <a:ln>
            <a:noFill/>
          </a:ln>
        </p:spPr>
      </p:pic>
      <p:pic>
        <p:nvPicPr>
          <p:cNvPr id="176" name="Grafik 14" descr=""/>
          <p:cNvPicPr/>
          <p:nvPr/>
        </p:nvPicPr>
        <p:blipFill>
          <a:blip r:embed="rId5"/>
          <a:stretch/>
        </p:blipFill>
        <p:spPr>
          <a:xfrm>
            <a:off x="4078080" y="4297320"/>
            <a:ext cx="1485000" cy="730080"/>
          </a:xfrm>
          <a:prstGeom prst="rect">
            <a:avLst/>
          </a:prstGeom>
          <a:ln>
            <a:noFill/>
          </a:ln>
        </p:spPr>
      </p:pic>
      <p:sp>
        <p:nvSpPr>
          <p:cNvPr id="177" name="CustomShape 6"/>
          <p:cNvSpPr/>
          <p:nvPr/>
        </p:nvSpPr>
        <p:spPr>
          <a:xfrm>
            <a:off x="6341400" y="4665600"/>
            <a:ext cx="396540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de-DE" sz="900" spc="-1" strike="noStrike">
                <a:solidFill>
                  <a:srgbClr val="000000"/>
                </a:solidFill>
                <a:latin typeface="Arial"/>
              </a:rPr>
              <a:t>Cypher Query Example from </a:t>
            </a:r>
            <a:r>
              <a:rPr b="0" lang="de-DE" sz="900" spc="-1" strike="noStrike" u="sng">
                <a:solidFill>
                  <a:srgbClr val="005294"/>
                </a:solidFill>
                <a:uFillTx/>
                <a:latin typeface="Arial"/>
                <a:hlinkClick r:id="rId6"/>
              </a:rPr>
              <a:t>https://neo4j.com/developer/cypher/querying/</a:t>
            </a:r>
            <a:endParaRPr b="0" lang="en-US" sz="900" spc="-1" strike="noStrike">
              <a:latin typeface="Arial"/>
            </a:endParaRPr>
          </a:p>
        </p:txBody>
      </p:sp>
      <p:graphicFrame>
        <p:nvGraphicFramePr>
          <p:cNvPr id="1" name="Diagram1"/>
          <p:cNvGraphicFramePr/>
          <p:nvPr>
            <p:extLst>
              <p:ext uri="{D42A27DB-BD31-4B8C-83A1-F6EECF244321}">
                <p14:modId xmlns:p14="http://schemas.microsoft.com/office/powerpoint/2010/main" val="2131338506"/>
              </p:ext>
            </p:extLst>
          </p:nvPr>
        </p:nvGraphicFramePr>
        <p:xfrm>
          <a:off x="1204920" y="5324400"/>
          <a:ext cx="10624680" cy="4942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74"/>
                                        </p:tgtEl>
                                        <p:attrNameLst>
                                          <p:attrName>style.visibility</p:attrName>
                                        </p:attrNameLst>
                                      </p:cBhvr>
                                      <p:to>
                                        <p:strVal val="visible"/>
                                      </p:to>
                                    </p:set>
                                    <p:animEffect filter="fade" transition="in">
                                      <p:cBhvr additive="repl">
                                        <p:cTn id="7" dur="5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75"/>
                                        </p:tgtEl>
                                        <p:attrNameLst>
                                          <p:attrName>style.visibility</p:attrName>
                                        </p:attrNameLst>
                                      </p:cBhvr>
                                      <p:to>
                                        <p:strVal val="visible"/>
                                      </p:to>
                                    </p:set>
                                    <p:animEffect filter="fade" transition="in">
                                      <p:cBhvr additive="repl">
                                        <p:cTn id="12" dur="500"/>
                                        <p:tgtEl>
                                          <p:spTgt spid="175"/>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76"/>
                                        </p:tgtEl>
                                        <p:attrNameLst>
                                          <p:attrName>style.visibility</p:attrName>
                                        </p:attrNameLst>
                                      </p:cBhvr>
                                      <p:to>
                                        <p:strVal val="visible"/>
                                      </p:to>
                                    </p:set>
                                    <p:animEffect filter="fade" transition="in">
                                      <p:cBhvr additive="repl">
                                        <p:cTn id="17"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1204920" y="520560"/>
            <a:ext cx="10799280" cy="899640"/>
          </a:xfrm>
          <a:prstGeom prst="rect">
            <a:avLst/>
          </a:prstGeom>
          <a:noFill/>
          <a:ln>
            <a:noFill/>
          </a:ln>
        </p:spPr>
        <p:txBody>
          <a:bodyPr lIns="0" rIns="0" tIns="0" bIns="0">
            <a:noAutofit/>
          </a:bodyPr>
          <a:p>
            <a:pPr>
              <a:lnSpc>
                <a:spcPts val="2999"/>
              </a:lnSpc>
            </a:pPr>
            <a:r>
              <a:rPr b="1" lang="de-DE" sz="2600" spc="-1" strike="noStrike">
                <a:solidFill>
                  <a:srgbClr val="000000"/>
                </a:solidFill>
                <a:latin typeface="Arial"/>
              </a:rPr>
              <a:t>Cypher Query Structure</a:t>
            </a:r>
            <a:endParaRPr b="0" lang="de-DE" sz="2600" spc="-1" strike="noStrike">
              <a:solidFill>
                <a:srgbClr val="000000"/>
              </a:solidFill>
              <a:latin typeface="Arial"/>
            </a:endParaRPr>
          </a:p>
        </p:txBody>
      </p:sp>
      <p:sp>
        <p:nvSpPr>
          <p:cNvPr id="179" name="TextShape 2"/>
          <p:cNvSpPr txBox="1"/>
          <p:nvPr/>
        </p:nvSpPr>
        <p:spPr>
          <a:xfrm>
            <a:off x="1206000" y="150120"/>
            <a:ext cx="10785240" cy="214920"/>
          </a:xfrm>
          <a:prstGeom prst="rect">
            <a:avLst/>
          </a:prstGeom>
          <a:noFill/>
          <a:ln>
            <a:noFill/>
          </a:ln>
        </p:spPr>
        <p:txBody>
          <a:bodyPr lIns="0" rIns="0" tIns="0" bIns="0">
            <a:noAutofit/>
          </a:bodyPr>
          <a:p>
            <a:endParaRPr b="0" lang="de-DE" sz="2000" spc="-1" strike="noStrike">
              <a:solidFill>
                <a:srgbClr val="000000"/>
              </a:solidFill>
              <a:latin typeface="Arial"/>
            </a:endParaRPr>
          </a:p>
        </p:txBody>
      </p:sp>
      <p:sp>
        <p:nvSpPr>
          <p:cNvPr id="180" name="TextShape 3"/>
          <p:cNvSpPr txBox="1"/>
          <p:nvPr/>
        </p:nvSpPr>
        <p:spPr>
          <a:xfrm>
            <a:off x="1206360" y="6012000"/>
            <a:ext cx="1294920" cy="178920"/>
          </a:xfrm>
          <a:prstGeom prst="rect">
            <a:avLst/>
          </a:prstGeom>
          <a:noFill/>
          <a:ln>
            <a:noFill/>
          </a:ln>
        </p:spPr>
        <p:txBody>
          <a:bodyPr lIns="0" rIns="0" tIns="0" bIns="0">
            <a:noAutofit/>
          </a:bodyPr>
          <a:p>
            <a:pPr>
              <a:lnSpc>
                <a:spcPct val="100000"/>
              </a:lnSpc>
            </a:pPr>
            <a:fld id="{24CC5DCF-E9BF-4E0E-9CEA-C678CA3B5955}" type="datetime1">
              <a:rPr b="0" lang="de-DE" sz="900" spc="-1" strike="noStrike">
                <a:solidFill>
                  <a:srgbClr val="000000"/>
                </a:solidFill>
                <a:latin typeface="Arial"/>
              </a:rPr>
              <a:t>06.01.2023</a:t>
            </a:fld>
            <a:endParaRPr b="0" lang="en-US" sz="900" spc="-1" strike="noStrike">
              <a:latin typeface="Times New Roman"/>
            </a:endParaRPr>
          </a:p>
        </p:txBody>
      </p:sp>
      <p:sp>
        <p:nvSpPr>
          <p:cNvPr id="181" name="TextShape 4"/>
          <p:cNvSpPr txBox="1"/>
          <p:nvPr/>
        </p:nvSpPr>
        <p:spPr>
          <a:xfrm>
            <a:off x="1206360" y="6361200"/>
            <a:ext cx="1294920" cy="213840"/>
          </a:xfrm>
          <a:prstGeom prst="rect">
            <a:avLst/>
          </a:prstGeom>
          <a:noFill/>
          <a:ln>
            <a:noFill/>
          </a:ln>
        </p:spPr>
        <p:txBody>
          <a:bodyPr lIns="0" rIns="0" tIns="0" bIns="0" anchor="b">
            <a:noAutofit/>
          </a:bodyPr>
          <a:p>
            <a:pPr>
              <a:lnSpc>
                <a:spcPct val="100000"/>
              </a:lnSpc>
            </a:pPr>
            <a:fld id="{C559D45E-87BD-4C2B-AEA2-A322CE433338}" type="slidenum">
              <a:rPr b="0" lang="de-DE" sz="900" spc="-1" strike="noStrike">
                <a:solidFill>
                  <a:srgbClr val="000000"/>
                </a:solidFill>
                <a:latin typeface="Arial"/>
              </a:rPr>
              <a:t>&lt;number&gt;</a:t>
            </a:fld>
            <a:endParaRPr b="0" lang="en-US" sz="900" spc="-1" strike="noStrike">
              <a:latin typeface="Times New Roman"/>
            </a:endParaRPr>
          </a:p>
        </p:txBody>
      </p:sp>
      <p:sp>
        <p:nvSpPr>
          <p:cNvPr id="182" name="CustomShape 5"/>
          <p:cNvSpPr/>
          <p:nvPr/>
        </p:nvSpPr>
        <p:spPr>
          <a:xfrm>
            <a:off x="1204920" y="1859760"/>
            <a:ext cx="4956120" cy="699480"/>
          </a:xfrm>
          <a:prstGeom prst="rect">
            <a:avLst/>
          </a:prstGeom>
          <a:solidFill>
            <a:schemeClr val="bg1">
              <a:lumMod val="95000"/>
            </a:schemeClr>
          </a:solidFill>
          <a:ln>
            <a:noFill/>
          </a:ln>
          <a:effectLst>
            <a:outerShdw blurRad="4000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lIns="90000" rIns="90000" tIns="45000" bIns="45000">
            <a:spAutoFit/>
          </a:bodyPr>
          <a:p>
            <a:pPr>
              <a:lnSpc>
                <a:spcPct val="100000"/>
              </a:lnSpc>
            </a:pPr>
            <a:r>
              <a:rPr b="0" lang="en-GB" sz="2000" spc="-1" strike="noStrike">
                <a:solidFill>
                  <a:srgbClr val="000000"/>
                </a:solidFill>
                <a:latin typeface="Consolas"/>
              </a:rPr>
              <a:t>(node) – [:RELATIONSHIP] -&gt; (node)</a:t>
            </a:r>
            <a:endParaRPr b="0" lang="en-US" sz="2000" spc="-1" strike="noStrike">
              <a:latin typeface="Arial"/>
            </a:endParaRPr>
          </a:p>
        </p:txBody>
      </p:sp>
      <p:sp>
        <p:nvSpPr>
          <p:cNvPr id="183" name="CustomShape 6"/>
          <p:cNvSpPr/>
          <p:nvPr/>
        </p:nvSpPr>
        <p:spPr>
          <a:xfrm>
            <a:off x="1206360" y="3157920"/>
            <a:ext cx="7045200" cy="69948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000000"/>
                </a:solidFill>
                <a:latin typeface="Consolas"/>
              </a:rPr>
              <a:t>(node {key: value})–[:RELATIONSHIP*..2] -&gt; (node)</a:t>
            </a:r>
            <a:endParaRPr b="0" lang="en-US" sz="2000" spc="-1" strike="noStrike">
              <a:latin typeface="Arial"/>
            </a:endParaRPr>
          </a:p>
        </p:txBody>
      </p:sp>
      <p:sp>
        <p:nvSpPr>
          <p:cNvPr id="184" name="CustomShape 7"/>
          <p:cNvSpPr/>
          <p:nvPr/>
        </p:nvSpPr>
        <p:spPr>
          <a:xfrm>
            <a:off x="9788400" y="1672920"/>
            <a:ext cx="332280" cy="326880"/>
          </a:xfrm>
          <a:prstGeom prst="flowChartConnector">
            <a:avLst/>
          </a:prstGeom>
          <a:solidFill>
            <a:schemeClr val="accent2">
              <a:lumMod val="40000"/>
              <a:lumOff val="60000"/>
            </a:schemeClr>
          </a:solidFill>
          <a:ln w="6480">
            <a:solidFill>
              <a:schemeClr val="tx1"/>
            </a:solidFill>
            <a:round/>
          </a:ln>
          <a:effectLst>
            <a:outerShdw blurRad="40000" dir="5400000" dist="20160" rotWithShape="0">
              <a:srgbClr val="000000">
                <a:alpha val="38000"/>
              </a:srgbClr>
            </a:outerShdw>
          </a:effectLst>
        </p:spPr>
        <p:style>
          <a:lnRef idx="1">
            <a:schemeClr val="dk1"/>
          </a:lnRef>
          <a:fillRef idx="2">
            <a:schemeClr val="dk1"/>
          </a:fillRef>
          <a:effectRef idx="1">
            <a:schemeClr val="dk1"/>
          </a:effectRef>
          <a:fontRef idx="minor"/>
        </p:style>
      </p:sp>
      <p:sp>
        <p:nvSpPr>
          <p:cNvPr id="185" name="CustomShape 8"/>
          <p:cNvSpPr/>
          <p:nvPr/>
        </p:nvSpPr>
        <p:spPr>
          <a:xfrm>
            <a:off x="10107000" y="717120"/>
            <a:ext cx="543600" cy="551160"/>
          </a:xfrm>
          <a:prstGeom prst="flowChartConnector">
            <a:avLst/>
          </a:prstGeom>
          <a:solidFill>
            <a:schemeClr val="accent6">
              <a:lumMod val="60000"/>
              <a:lumOff val="40000"/>
            </a:schemeClr>
          </a:solidFill>
          <a:ln w="6480">
            <a:solidFill>
              <a:schemeClr val="tx1"/>
            </a:solidFill>
            <a:round/>
          </a:ln>
          <a:effectLst>
            <a:outerShdw blurRad="40000" dir="5400000" dist="20160" rotWithShape="0">
              <a:srgbClr val="000000">
                <a:alpha val="38000"/>
              </a:srgbClr>
            </a:outerShdw>
          </a:effectLst>
        </p:spPr>
        <p:style>
          <a:lnRef idx="1">
            <a:schemeClr val="dk1"/>
          </a:lnRef>
          <a:fillRef idx="2">
            <a:schemeClr val="dk1"/>
          </a:fillRef>
          <a:effectRef idx="1">
            <a:schemeClr val="dk1"/>
          </a:effectRef>
          <a:fontRef idx="minor"/>
        </p:style>
      </p:sp>
      <p:sp>
        <p:nvSpPr>
          <p:cNvPr id="186" name="CustomShape 9"/>
          <p:cNvSpPr/>
          <p:nvPr/>
        </p:nvSpPr>
        <p:spPr>
          <a:xfrm>
            <a:off x="10650600" y="1320120"/>
            <a:ext cx="886320" cy="858960"/>
          </a:xfrm>
          <a:prstGeom prst="flowChartConnector">
            <a:avLst/>
          </a:prstGeom>
          <a:solidFill>
            <a:schemeClr val="accent3">
              <a:lumMod val="40000"/>
              <a:lumOff val="60000"/>
            </a:schemeClr>
          </a:solidFill>
          <a:ln w="6480">
            <a:solidFill>
              <a:schemeClr val="tx1"/>
            </a:solidFill>
            <a:round/>
          </a:ln>
          <a:effectLst>
            <a:outerShdw blurRad="40000" dir="5400000" dist="20160" rotWithShape="0">
              <a:srgbClr val="000000">
                <a:alpha val="38000"/>
              </a:srgbClr>
            </a:outerShdw>
          </a:effectLst>
        </p:spPr>
        <p:style>
          <a:lnRef idx="1">
            <a:schemeClr val="dk1"/>
          </a:lnRef>
          <a:fillRef idx="2">
            <a:schemeClr val="dk1"/>
          </a:fillRef>
          <a:effectRef idx="1">
            <a:schemeClr val="dk1"/>
          </a:effectRef>
          <a:fontRef idx="minor"/>
        </p:style>
      </p:sp>
      <p:sp>
        <p:nvSpPr>
          <p:cNvPr id="187" name="CustomShape 10"/>
          <p:cNvSpPr/>
          <p:nvPr/>
        </p:nvSpPr>
        <p:spPr>
          <a:xfrm rot="14439000">
            <a:off x="9745560" y="829440"/>
            <a:ext cx="875160" cy="1095480"/>
          </a:xfrm>
          <a:prstGeom prst="arc">
            <a:avLst>
              <a:gd name="adj1" fmla="val 16200000"/>
              <a:gd name="adj2" fmla="val 0"/>
            </a:avLst>
          </a:prstGeom>
          <a:noFill/>
          <a:ln w="12600">
            <a:solidFill>
              <a:schemeClr val="tx1"/>
            </a:solidFill>
            <a:round/>
            <a:tailEnd len="lg"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8" name="CustomShape 11"/>
          <p:cNvSpPr/>
          <p:nvPr/>
        </p:nvSpPr>
        <p:spPr>
          <a:xfrm flipH="1" rot="14439000">
            <a:off x="10312560" y="1669320"/>
            <a:ext cx="354240" cy="546840"/>
          </a:xfrm>
          <a:prstGeom prst="arc">
            <a:avLst>
              <a:gd name="adj1" fmla="val 16200000"/>
              <a:gd name="adj2" fmla="val 0"/>
            </a:avLst>
          </a:prstGeom>
          <a:noFill/>
          <a:ln w="12600">
            <a:solidFill>
              <a:schemeClr val="tx1"/>
            </a:solidFill>
            <a:round/>
            <a:tailEnd len="lg"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9" name="CustomShape 12"/>
          <p:cNvSpPr/>
          <p:nvPr/>
        </p:nvSpPr>
        <p:spPr>
          <a:xfrm flipV="1" rot="14439000">
            <a:off x="10616040" y="1253160"/>
            <a:ext cx="621360" cy="69120"/>
          </a:xfrm>
          <a:prstGeom prst="arc">
            <a:avLst>
              <a:gd name="adj1" fmla="val 16200000"/>
              <a:gd name="adj2" fmla="val 0"/>
            </a:avLst>
          </a:prstGeom>
          <a:noFill/>
          <a:ln w="12600">
            <a:solidFill>
              <a:schemeClr val="tx1"/>
            </a:solidFill>
            <a:round/>
            <a:tailEnd len="lg"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graphicFrame>
        <p:nvGraphicFramePr>
          <p:cNvPr id="2" name="Diagram2"/>
          <p:cNvGraphicFramePr/>
          <p:nvPr>
            <p:extLst>
              <p:ext uri="{D42A27DB-BD31-4B8C-83A1-F6EECF244321}">
                <p14:modId xmlns:p14="http://schemas.microsoft.com/office/powerpoint/2010/main" val="2412255395"/>
              </p:ext>
            </p:extLst>
          </p:nvPr>
        </p:nvGraphicFramePr>
        <p:xfrm>
          <a:off x="1204920" y="5324400"/>
          <a:ext cx="10624680" cy="494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timing>
    <p:tnLst>
      <p:par>
        <p:cTn id="18" dur="indefinite" restart="never" nodeType="tmRoot">
          <p:childTnLst>
            <p:seq>
              <p:cTn id="19" dur="indefinite" nodeType="mainSeq">
                <p:childTnLst>
                  <p:par>
                    <p:cTn id="20" fill="hold">
                      <p:stCondLst>
                        <p:cond delay="indefinite"/>
                      </p:stCondLst>
                      <p:childTnLst>
                        <p:par>
                          <p:cTn id="21" fill="hold">
                            <p:stCondLst>
                              <p:cond delay="0"/>
                            </p:stCondLst>
                            <p:childTnLst>
                              <p:par>
                                <p:cTn id="22" nodeType="clickEffect" fill="hold" presetClass="entr" presetID="10">
                                  <p:stCondLst>
                                    <p:cond delay="0"/>
                                  </p:stCondLst>
                                  <p:childTnLst>
                                    <p:set>
                                      <p:cBhvr>
                                        <p:cTn id="23" dur="1" fill="hold">
                                          <p:stCondLst>
                                            <p:cond delay="0"/>
                                          </p:stCondLst>
                                        </p:cTn>
                                        <p:tgtEl>
                                          <p:spTgt spid="183"/>
                                        </p:tgtEl>
                                        <p:attrNameLst>
                                          <p:attrName>style.visibility</p:attrName>
                                        </p:attrNameLst>
                                      </p:cBhvr>
                                      <p:to>
                                        <p:strVal val="visible"/>
                                      </p:to>
                                    </p:set>
                                    <p:animEffect filter="fade" transition="in">
                                      <p:cBhvr additive="repl">
                                        <p:cTn id="24"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204920" y="520560"/>
            <a:ext cx="10799280" cy="899640"/>
          </a:xfrm>
          <a:prstGeom prst="rect">
            <a:avLst/>
          </a:prstGeom>
          <a:noFill/>
          <a:ln>
            <a:noFill/>
          </a:ln>
        </p:spPr>
        <p:txBody>
          <a:bodyPr lIns="0" rIns="0" tIns="0" bIns="0">
            <a:noAutofit/>
          </a:bodyPr>
          <a:p>
            <a:pPr>
              <a:lnSpc>
                <a:spcPts val="2999"/>
              </a:lnSpc>
            </a:pPr>
            <a:r>
              <a:rPr b="1" lang="de-DE" sz="2600" spc="-1" strike="noStrike">
                <a:solidFill>
                  <a:srgbClr val="000000"/>
                </a:solidFill>
                <a:latin typeface="Arial"/>
              </a:rPr>
              <a:t>Cypher Query Example</a:t>
            </a:r>
            <a:endParaRPr b="0" lang="de-DE" sz="2600" spc="-1" strike="noStrike">
              <a:solidFill>
                <a:srgbClr val="000000"/>
              </a:solidFill>
              <a:latin typeface="Arial"/>
            </a:endParaRPr>
          </a:p>
        </p:txBody>
      </p:sp>
      <p:sp>
        <p:nvSpPr>
          <p:cNvPr id="191" name="TextShape 2"/>
          <p:cNvSpPr txBox="1"/>
          <p:nvPr/>
        </p:nvSpPr>
        <p:spPr>
          <a:xfrm>
            <a:off x="1206000" y="150120"/>
            <a:ext cx="10785240" cy="214920"/>
          </a:xfrm>
          <a:prstGeom prst="rect">
            <a:avLst/>
          </a:prstGeom>
          <a:noFill/>
          <a:ln>
            <a:noFill/>
          </a:ln>
        </p:spPr>
        <p:txBody>
          <a:bodyPr lIns="0" rIns="0" tIns="0" bIns="0">
            <a:noAutofit/>
          </a:bodyPr>
          <a:p>
            <a:endParaRPr b="0" lang="de-DE" sz="2000" spc="-1" strike="noStrike">
              <a:solidFill>
                <a:srgbClr val="000000"/>
              </a:solidFill>
              <a:latin typeface="Arial"/>
            </a:endParaRPr>
          </a:p>
        </p:txBody>
      </p:sp>
      <p:sp>
        <p:nvSpPr>
          <p:cNvPr id="192" name="TextShape 3"/>
          <p:cNvSpPr txBox="1"/>
          <p:nvPr/>
        </p:nvSpPr>
        <p:spPr>
          <a:xfrm>
            <a:off x="1206360" y="6012000"/>
            <a:ext cx="1294920" cy="178920"/>
          </a:xfrm>
          <a:prstGeom prst="rect">
            <a:avLst/>
          </a:prstGeom>
          <a:noFill/>
          <a:ln>
            <a:noFill/>
          </a:ln>
        </p:spPr>
        <p:txBody>
          <a:bodyPr lIns="0" rIns="0" tIns="0" bIns="0">
            <a:noAutofit/>
          </a:bodyPr>
          <a:p>
            <a:pPr>
              <a:lnSpc>
                <a:spcPct val="100000"/>
              </a:lnSpc>
            </a:pPr>
            <a:fld id="{41C2C3E5-EDAD-4FCA-B237-63D0DEE4483C}" type="datetime1">
              <a:rPr b="0" lang="de-DE" sz="900" spc="-1" strike="noStrike">
                <a:solidFill>
                  <a:srgbClr val="000000"/>
                </a:solidFill>
                <a:latin typeface="Arial"/>
              </a:rPr>
              <a:t>06.01.2023</a:t>
            </a:fld>
            <a:endParaRPr b="0" lang="en-US" sz="900" spc="-1" strike="noStrike">
              <a:latin typeface="Times New Roman"/>
            </a:endParaRPr>
          </a:p>
        </p:txBody>
      </p:sp>
      <p:sp>
        <p:nvSpPr>
          <p:cNvPr id="193" name="TextShape 4"/>
          <p:cNvSpPr txBox="1"/>
          <p:nvPr/>
        </p:nvSpPr>
        <p:spPr>
          <a:xfrm>
            <a:off x="1206360" y="6361200"/>
            <a:ext cx="1294920" cy="213840"/>
          </a:xfrm>
          <a:prstGeom prst="rect">
            <a:avLst/>
          </a:prstGeom>
          <a:noFill/>
          <a:ln>
            <a:noFill/>
          </a:ln>
        </p:spPr>
        <p:txBody>
          <a:bodyPr lIns="0" rIns="0" tIns="0" bIns="0" anchor="b">
            <a:noAutofit/>
          </a:bodyPr>
          <a:p>
            <a:pPr>
              <a:lnSpc>
                <a:spcPct val="100000"/>
              </a:lnSpc>
            </a:pPr>
            <a:fld id="{B3604DCD-FFEE-4D19-BE00-8CD90F513768}" type="slidenum">
              <a:rPr b="0" lang="de-DE" sz="900" spc="-1" strike="noStrike">
                <a:solidFill>
                  <a:srgbClr val="000000"/>
                </a:solidFill>
                <a:latin typeface="Arial"/>
              </a:rPr>
              <a:t>&lt;number&gt;</a:t>
            </a:fld>
            <a:endParaRPr b="0" lang="en-US" sz="900" spc="-1" strike="noStrike">
              <a:latin typeface="Times New Roman"/>
            </a:endParaRPr>
          </a:p>
        </p:txBody>
      </p:sp>
      <p:sp>
        <p:nvSpPr>
          <p:cNvPr id="194" name="CustomShape 5"/>
          <p:cNvSpPr/>
          <p:nvPr/>
        </p:nvSpPr>
        <p:spPr>
          <a:xfrm>
            <a:off x="9788400" y="1672920"/>
            <a:ext cx="332280" cy="326880"/>
          </a:xfrm>
          <a:prstGeom prst="flowChartConnector">
            <a:avLst/>
          </a:prstGeom>
          <a:solidFill>
            <a:schemeClr val="accent2">
              <a:lumMod val="40000"/>
              <a:lumOff val="60000"/>
            </a:schemeClr>
          </a:solidFill>
          <a:ln w="6480">
            <a:solidFill>
              <a:schemeClr val="tx1"/>
            </a:solidFill>
            <a:round/>
          </a:ln>
          <a:effectLst>
            <a:outerShdw blurRad="40000" dir="5400000" dist="20160" rotWithShape="0">
              <a:srgbClr val="000000">
                <a:alpha val="38000"/>
              </a:srgbClr>
            </a:outerShdw>
          </a:effectLst>
          <a:scene3d>
            <a:camera prst="orthographicFront"/>
            <a:lightRig dir="t" rig="flat"/>
          </a:scene3d>
          <a:sp3d prstMaterial="dkEdge">
            <a:bevelT w="8200" h="38100"/>
          </a:sp3d>
        </p:spPr>
        <p:style>
          <a:lnRef idx="1">
            <a:schemeClr val="dk1"/>
          </a:lnRef>
          <a:fillRef idx="2">
            <a:schemeClr val="dk1"/>
          </a:fillRef>
          <a:effectRef idx="1">
            <a:schemeClr val="dk1"/>
          </a:effectRef>
          <a:fontRef idx="minor"/>
        </p:style>
      </p:sp>
      <p:sp>
        <p:nvSpPr>
          <p:cNvPr id="195" name="CustomShape 6"/>
          <p:cNvSpPr/>
          <p:nvPr/>
        </p:nvSpPr>
        <p:spPr>
          <a:xfrm>
            <a:off x="10107000" y="717120"/>
            <a:ext cx="543600" cy="551160"/>
          </a:xfrm>
          <a:prstGeom prst="flowChartConnector">
            <a:avLst/>
          </a:prstGeom>
          <a:solidFill>
            <a:schemeClr val="accent6">
              <a:lumMod val="60000"/>
              <a:lumOff val="40000"/>
            </a:schemeClr>
          </a:solidFill>
          <a:ln w="6480">
            <a:solidFill>
              <a:schemeClr val="tx1"/>
            </a:solidFill>
            <a:round/>
          </a:ln>
          <a:effectLst>
            <a:outerShdw blurRad="40000" dir="5400000" dist="20160" rotWithShape="0">
              <a:srgbClr val="000000">
                <a:alpha val="38000"/>
              </a:srgbClr>
            </a:outerShdw>
          </a:effectLst>
        </p:spPr>
        <p:style>
          <a:lnRef idx="1">
            <a:schemeClr val="dk1"/>
          </a:lnRef>
          <a:fillRef idx="2">
            <a:schemeClr val="dk1"/>
          </a:fillRef>
          <a:effectRef idx="1">
            <a:schemeClr val="dk1"/>
          </a:effectRef>
          <a:fontRef idx="minor"/>
        </p:style>
      </p:sp>
      <p:sp>
        <p:nvSpPr>
          <p:cNvPr id="196" name="CustomShape 7"/>
          <p:cNvSpPr/>
          <p:nvPr/>
        </p:nvSpPr>
        <p:spPr>
          <a:xfrm>
            <a:off x="10650600" y="1320120"/>
            <a:ext cx="886320" cy="858960"/>
          </a:xfrm>
          <a:prstGeom prst="flowChartConnector">
            <a:avLst/>
          </a:prstGeom>
          <a:solidFill>
            <a:schemeClr val="accent3">
              <a:lumMod val="40000"/>
              <a:lumOff val="60000"/>
            </a:schemeClr>
          </a:solidFill>
          <a:ln w="6480">
            <a:solidFill>
              <a:schemeClr val="tx1"/>
            </a:solidFill>
            <a:round/>
          </a:ln>
          <a:effectLst>
            <a:outerShdw blurRad="40000" dir="5400000" dist="20160" rotWithShape="0">
              <a:srgbClr val="000000">
                <a:alpha val="38000"/>
              </a:srgbClr>
            </a:outerShdw>
          </a:effectLst>
        </p:spPr>
        <p:style>
          <a:lnRef idx="1">
            <a:schemeClr val="dk1"/>
          </a:lnRef>
          <a:fillRef idx="2">
            <a:schemeClr val="dk1"/>
          </a:fillRef>
          <a:effectRef idx="1">
            <a:schemeClr val="dk1"/>
          </a:effectRef>
          <a:fontRef idx="minor"/>
        </p:style>
      </p:sp>
      <p:sp>
        <p:nvSpPr>
          <p:cNvPr id="197" name="CustomShape 8"/>
          <p:cNvSpPr/>
          <p:nvPr/>
        </p:nvSpPr>
        <p:spPr>
          <a:xfrm rot="14439000">
            <a:off x="9745560" y="829440"/>
            <a:ext cx="875160" cy="1095480"/>
          </a:xfrm>
          <a:prstGeom prst="arc">
            <a:avLst>
              <a:gd name="adj1" fmla="val 16200000"/>
              <a:gd name="adj2" fmla="val 0"/>
            </a:avLst>
          </a:prstGeom>
          <a:noFill/>
          <a:ln w="12600">
            <a:solidFill>
              <a:schemeClr val="tx1"/>
            </a:solidFill>
            <a:round/>
            <a:tailEnd len="lg"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8" name="CustomShape 9"/>
          <p:cNvSpPr/>
          <p:nvPr/>
        </p:nvSpPr>
        <p:spPr>
          <a:xfrm flipH="1" rot="14439000">
            <a:off x="10312560" y="1669320"/>
            <a:ext cx="354240" cy="546840"/>
          </a:xfrm>
          <a:prstGeom prst="arc">
            <a:avLst>
              <a:gd name="adj1" fmla="val 16200000"/>
              <a:gd name="adj2" fmla="val 0"/>
            </a:avLst>
          </a:prstGeom>
          <a:noFill/>
          <a:ln w="12600">
            <a:solidFill>
              <a:schemeClr val="tx1"/>
            </a:solidFill>
            <a:round/>
            <a:tailEnd len="lg"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9" name="CustomShape 10"/>
          <p:cNvSpPr/>
          <p:nvPr/>
        </p:nvSpPr>
        <p:spPr>
          <a:xfrm flipV="1" rot="14439000">
            <a:off x="10616040" y="1253160"/>
            <a:ext cx="621360" cy="69120"/>
          </a:xfrm>
          <a:prstGeom prst="arc">
            <a:avLst>
              <a:gd name="adj1" fmla="val 16200000"/>
              <a:gd name="adj2" fmla="val 0"/>
            </a:avLst>
          </a:prstGeom>
          <a:noFill/>
          <a:ln w="12600">
            <a:solidFill>
              <a:schemeClr val="tx1"/>
            </a:solidFill>
            <a:round/>
            <a:tailEnd len="lg"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00" name="Grafik 15" descr=""/>
          <p:cNvPicPr/>
          <p:nvPr/>
        </p:nvPicPr>
        <p:blipFill>
          <a:blip r:embed="rId1"/>
          <a:srcRect l="800" t="3062" r="1169" b="1715"/>
          <a:stretch/>
        </p:blipFill>
        <p:spPr>
          <a:xfrm>
            <a:off x="1206360" y="999720"/>
            <a:ext cx="7389000" cy="4037040"/>
          </a:xfrm>
          <a:prstGeom prst="rect">
            <a:avLst/>
          </a:prstGeom>
          <a:ln>
            <a:noFill/>
          </a:ln>
        </p:spPr>
      </p:pic>
      <p:sp>
        <p:nvSpPr>
          <p:cNvPr id="201" name="CustomShape 11"/>
          <p:cNvSpPr/>
          <p:nvPr/>
        </p:nvSpPr>
        <p:spPr>
          <a:xfrm>
            <a:off x="7359840" y="4860720"/>
            <a:ext cx="4475520" cy="227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u="sng">
                <a:solidFill>
                  <a:srgbClr val="005294"/>
                </a:solidFill>
                <a:uFillTx/>
                <a:latin typeface="Arial"/>
                <a:hlinkClick r:id="rId2"/>
              </a:rPr>
              <a:t>https://neo4j.com/docs/browser-manual/current/deployment-modes/neo4j-desktop/</a:t>
            </a:r>
            <a:endParaRPr b="0" lang="en-US" sz="900" spc="-1" strike="noStrike">
              <a:latin typeface="Arial"/>
            </a:endParaRPr>
          </a:p>
        </p:txBody>
      </p:sp>
      <p:graphicFrame>
        <p:nvGraphicFramePr>
          <p:cNvPr id="3" name="Diagram3"/>
          <p:cNvGraphicFramePr/>
          <p:nvPr>
            <p:extLst>
              <p:ext uri="{D42A27DB-BD31-4B8C-83A1-F6EECF244321}">
                <p14:modId xmlns:p14="http://schemas.microsoft.com/office/powerpoint/2010/main" val="437039992"/>
              </p:ext>
            </p:extLst>
          </p:nvPr>
        </p:nvGraphicFramePr>
        <p:xfrm>
          <a:off x="1204920" y="5324400"/>
          <a:ext cx="10624680" cy="494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1204920" y="520560"/>
            <a:ext cx="10799280" cy="899640"/>
          </a:xfrm>
          <a:prstGeom prst="rect">
            <a:avLst/>
          </a:prstGeom>
          <a:noFill/>
          <a:ln>
            <a:noFill/>
          </a:ln>
        </p:spPr>
        <p:txBody>
          <a:bodyPr lIns="0" rIns="0" tIns="0" bIns="0">
            <a:noAutofit/>
          </a:bodyPr>
          <a:p>
            <a:pPr>
              <a:lnSpc>
                <a:spcPts val="2999"/>
              </a:lnSpc>
            </a:pPr>
            <a:r>
              <a:rPr b="1" lang="de-DE" sz="2600" spc="-1" strike="noStrike">
                <a:solidFill>
                  <a:srgbClr val="000000"/>
                </a:solidFill>
                <a:latin typeface="Arial"/>
              </a:rPr>
              <a:t>Cypher Query Example</a:t>
            </a:r>
            <a:endParaRPr b="0" lang="de-DE" sz="2600" spc="-1" strike="noStrike">
              <a:solidFill>
                <a:srgbClr val="000000"/>
              </a:solidFill>
              <a:latin typeface="Arial"/>
            </a:endParaRPr>
          </a:p>
        </p:txBody>
      </p:sp>
      <p:sp>
        <p:nvSpPr>
          <p:cNvPr id="203" name="TextShape 2"/>
          <p:cNvSpPr txBox="1"/>
          <p:nvPr/>
        </p:nvSpPr>
        <p:spPr>
          <a:xfrm>
            <a:off x="1206000" y="150120"/>
            <a:ext cx="10785240" cy="214920"/>
          </a:xfrm>
          <a:prstGeom prst="rect">
            <a:avLst/>
          </a:prstGeom>
          <a:noFill/>
          <a:ln>
            <a:noFill/>
          </a:ln>
        </p:spPr>
        <p:txBody>
          <a:bodyPr lIns="0" rIns="0" tIns="0" bIns="0">
            <a:noAutofit/>
          </a:bodyPr>
          <a:p>
            <a:endParaRPr b="0" lang="de-DE" sz="2000" spc="-1" strike="noStrike">
              <a:solidFill>
                <a:srgbClr val="000000"/>
              </a:solidFill>
              <a:latin typeface="Arial"/>
            </a:endParaRPr>
          </a:p>
        </p:txBody>
      </p:sp>
      <p:sp>
        <p:nvSpPr>
          <p:cNvPr id="204" name="TextShape 3"/>
          <p:cNvSpPr txBox="1"/>
          <p:nvPr/>
        </p:nvSpPr>
        <p:spPr>
          <a:xfrm>
            <a:off x="1206360" y="6012000"/>
            <a:ext cx="1294920" cy="178920"/>
          </a:xfrm>
          <a:prstGeom prst="rect">
            <a:avLst/>
          </a:prstGeom>
          <a:noFill/>
          <a:ln>
            <a:noFill/>
          </a:ln>
        </p:spPr>
        <p:txBody>
          <a:bodyPr lIns="0" rIns="0" tIns="0" bIns="0">
            <a:noAutofit/>
          </a:bodyPr>
          <a:p>
            <a:pPr>
              <a:lnSpc>
                <a:spcPct val="100000"/>
              </a:lnSpc>
            </a:pPr>
            <a:fld id="{A2801EBA-A8D9-41EE-A385-721E0FDE4FDF}" type="datetime1">
              <a:rPr b="0" lang="de-DE" sz="900" spc="-1" strike="noStrike">
                <a:solidFill>
                  <a:srgbClr val="000000"/>
                </a:solidFill>
                <a:latin typeface="Arial"/>
              </a:rPr>
              <a:t>06.01.2023</a:t>
            </a:fld>
            <a:endParaRPr b="0" lang="en-US" sz="900" spc="-1" strike="noStrike">
              <a:latin typeface="Times New Roman"/>
            </a:endParaRPr>
          </a:p>
        </p:txBody>
      </p:sp>
      <p:sp>
        <p:nvSpPr>
          <p:cNvPr id="205" name="TextShape 4"/>
          <p:cNvSpPr txBox="1"/>
          <p:nvPr/>
        </p:nvSpPr>
        <p:spPr>
          <a:xfrm>
            <a:off x="1206360" y="6361200"/>
            <a:ext cx="1294920" cy="213840"/>
          </a:xfrm>
          <a:prstGeom prst="rect">
            <a:avLst/>
          </a:prstGeom>
          <a:noFill/>
          <a:ln>
            <a:noFill/>
          </a:ln>
        </p:spPr>
        <p:txBody>
          <a:bodyPr lIns="0" rIns="0" tIns="0" bIns="0" anchor="b">
            <a:noAutofit/>
          </a:bodyPr>
          <a:p>
            <a:pPr>
              <a:lnSpc>
                <a:spcPct val="100000"/>
              </a:lnSpc>
            </a:pPr>
            <a:fld id="{9053E081-1EC7-4451-971B-C936F00869AE}" type="slidenum">
              <a:rPr b="0" lang="de-DE" sz="900" spc="-1" strike="noStrike">
                <a:solidFill>
                  <a:srgbClr val="000000"/>
                </a:solidFill>
                <a:latin typeface="Arial"/>
              </a:rPr>
              <a:t>&lt;number&gt;</a:t>
            </a:fld>
            <a:endParaRPr b="0" lang="en-US" sz="900" spc="-1" strike="noStrike">
              <a:latin typeface="Times New Roman"/>
            </a:endParaRPr>
          </a:p>
        </p:txBody>
      </p:sp>
      <p:pic>
        <p:nvPicPr>
          <p:cNvPr id="206" name="Grafik 2" descr=""/>
          <p:cNvPicPr/>
          <p:nvPr/>
        </p:nvPicPr>
        <p:blipFill>
          <a:blip r:embed="rId1"/>
          <a:srcRect l="0" t="11971" r="0" b="0"/>
          <a:stretch/>
        </p:blipFill>
        <p:spPr>
          <a:xfrm>
            <a:off x="1204920" y="1630080"/>
            <a:ext cx="9678960" cy="3408840"/>
          </a:xfrm>
          <a:prstGeom prst="rect">
            <a:avLst/>
          </a:prstGeom>
          <a:ln>
            <a:noFill/>
          </a:ln>
        </p:spPr>
      </p:pic>
      <p:sp>
        <p:nvSpPr>
          <p:cNvPr id="207" name="CustomShape 5"/>
          <p:cNvSpPr/>
          <p:nvPr/>
        </p:nvSpPr>
        <p:spPr>
          <a:xfrm>
            <a:off x="1121760" y="1091160"/>
            <a:ext cx="6515280" cy="395280"/>
          </a:xfrm>
          <a:prstGeom prst="rect">
            <a:avLst/>
          </a:prstGeom>
          <a:noFill/>
          <a:ln>
            <a:noFill/>
          </a:ln>
          <a:effectLst>
            <a:outerShdw blurRad="4000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lIns="90000" rIns="90000" tIns="45000" bIns="45000">
            <a:spAutoFit/>
          </a:bodyPr>
          <a:p>
            <a:pPr>
              <a:lnSpc>
                <a:spcPct val="100000"/>
              </a:lnSpc>
            </a:pPr>
            <a:r>
              <a:rPr b="0" lang="en-US" sz="2000" spc="-1" strike="noStrike">
                <a:solidFill>
                  <a:srgbClr val="000000"/>
                </a:solidFill>
                <a:latin typeface="Arial"/>
              </a:rPr>
              <a:t>Search for any person named "Tom"</a:t>
            </a:r>
            <a:endParaRPr b="0" lang="en-US" sz="2000" spc="-1" strike="noStrike">
              <a:latin typeface="Arial"/>
            </a:endParaRPr>
          </a:p>
        </p:txBody>
      </p:sp>
      <p:graphicFrame>
        <p:nvGraphicFramePr>
          <p:cNvPr id="4" name="Diagram4"/>
          <p:cNvGraphicFramePr/>
          <p:nvPr>
            <p:extLst>
              <p:ext uri="{D42A27DB-BD31-4B8C-83A1-F6EECF244321}">
                <p14:modId xmlns:p14="http://schemas.microsoft.com/office/powerpoint/2010/main" val="1331044113"/>
              </p:ext>
            </p:extLst>
          </p:nvPr>
        </p:nvGraphicFramePr>
        <p:xfrm>
          <a:off x="1204920" y="5324400"/>
          <a:ext cx="10624680" cy="494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1204920" y="520560"/>
            <a:ext cx="10799280" cy="899640"/>
          </a:xfrm>
          <a:prstGeom prst="rect">
            <a:avLst/>
          </a:prstGeom>
          <a:noFill/>
          <a:ln>
            <a:noFill/>
          </a:ln>
        </p:spPr>
        <p:txBody>
          <a:bodyPr lIns="0" rIns="0" tIns="0" bIns="0">
            <a:noAutofit/>
          </a:bodyPr>
          <a:p>
            <a:pPr>
              <a:lnSpc>
                <a:spcPts val="2999"/>
              </a:lnSpc>
            </a:pPr>
            <a:r>
              <a:rPr b="1" lang="de-DE" sz="2600" spc="-1" strike="noStrike">
                <a:solidFill>
                  <a:srgbClr val="000000"/>
                </a:solidFill>
                <a:latin typeface="Arial"/>
              </a:rPr>
              <a:t>Cypher Query Structure</a:t>
            </a:r>
            <a:endParaRPr b="0" lang="de-DE" sz="2600" spc="-1" strike="noStrike">
              <a:solidFill>
                <a:srgbClr val="000000"/>
              </a:solidFill>
              <a:latin typeface="Arial"/>
            </a:endParaRPr>
          </a:p>
        </p:txBody>
      </p:sp>
      <p:sp>
        <p:nvSpPr>
          <p:cNvPr id="209" name="TextShape 2"/>
          <p:cNvSpPr txBox="1"/>
          <p:nvPr/>
        </p:nvSpPr>
        <p:spPr>
          <a:xfrm>
            <a:off x="1206000" y="150120"/>
            <a:ext cx="10785240" cy="214920"/>
          </a:xfrm>
          <a:prstGeom prst="rect">
            <a:avLst/>
          </a:prstGeom>
          <a:noFill/>
          <a:ln>
            <a:noFill/>
          </a:ln>
        </p:spPr>
        <p:txBody>
          <a:bodyPr lIns="0" rIns="0" tIns="0" bIns="0">
            <a:noAutofit/>
          </a:bodyPr>
          <a:p>
            <a:endParaRPr b="0" lang="de-DE" sz="2000" spc="-1" strike="noStrike">
              <a:solidFill>
                <a:srgbClr val="000000"/>
              </a:solidFill>
              <a:latin typeface="Arial"/>
            </a:endParaRPr>
          </a:p>
        </p:txBody>
      </p:sp>
      <p:sp>
        <p:nvSpPr>
          <p:cNvPr id="210" name="TextShape 3"/>
          <p:cNvSpPr txBox="1"/>
          <p:nvPr/>
        </p:nvSpPr>
        <p:spPr>
          <a:xfrm>
            <a:off x="1206360" y="6012000"/>
            <a:ext cx="1294920" cy="178920"/>
          </a:xfrm>
          <a:prstGeom prst="rect">
            <a:avLst/>
          </a:prstGeom>
          <a:noFill/>
          <a:ln>
            <a:noFill/>
          </a:ln>
        </p:spPr>
        <p:txBody>
          <a:bodyPr lIns="0" rIns="0" tIns="0" bIns="0">
            <a:noAutofit/>
          </a:bodyPr>
          <a:p>
            <a:pPr>
              <a:lnSpc>
                <a:spcPct val="100000"/>
              </a:lnSpc>
            </a:pPr>
            <a:fld id="{917CABBF-09E4-407F-93D8-924C3E5DFBF2}" type="datetime1">
              <a:rPr b="0" lang="de-DE" sz="900" spc="-1" strike="noStrike">
                <a:solidFill>
                  <a:srgbClr val="000000"/>
                </a:solidFill>
                <a:latin typeface="Arial"/>
              </a:rPr>
              <a:t>06.01.2023</a:t>
            </a:fld>
            <a:endParaRPr b="0" lang="en-US" sz="900" spc="-1" strike="noStrike">
              <a:latin typeface="Times New Roman"/>
            </a:endParaRPr>
          </a:p>
        </p:txBody>
      </p:sp>
      <p:sp>
        <p:nvSpPr>
          <p:cNvPr id="211" name="TextShape 4"/>
          <p:cNvSpPr txBox="1"/>
          <p:nvPr/>
        </p:nvSpPr>
        <p:spPr>
          <a:xfrm>
            <a:off x="1206360" y="6361200"/>
            <a:ext cx="1294920" cy="213840"/>
          </a:xfrm>
          <a:prstGeom prst="rect">
            <a:avLst/>
          </a:prstGeom>
          <a:noFill/>
          <a:ln>
            <a:noFill/>
          </a:ln>
        </p:spPr>
        <p:txBody>
          <a:bodyPr lIns="0" rIns="0" tIns="0" bIns="0" anchor="b">
            <a:noAutofit/>
          </a:bodyPr>
          <a:p>
            <a:pPr>
              <a:lnSpc>
                <a:spcPct val="100000"/>
              </a:lnSpc>
            </a:pPr>
            <a:fld id="{67A6BB94-2974-495B-9CBB-79A22C29ABD5}" type="slidenum">
              <a:rPr b="0" lang="de-DE" sz="900" spc="-1" strike="noStrike">
                <a:solidFill>
                  <a:srgbClr val="000000"/>
                </a:solidFill>
                <a:latin typeface="Arial"/>
              </a:rPr>
              <a:t>&lt;number&gt;</a:t>
            </a:fld>
            <a:endParaRPr b="0" lang="en-US" sz="900" spc="-1" strike="noStrike">
              <a:latin typeface="Times New Roman"/>
            </a:endParaRPr>
          </a:p>
        </p:txBody>
      </p:sp>
      <p:sp>
        <p:nvSpPr>
          <p:cNvPr id="212" name="CustomShape 5"/>
          <p:cNvSpPr/>
          <p:nvPr/>
        </p:nvSpPr>
        <p:spPr>
          <a:xfrm>
            <a:off x="1121760" y="1091160"/>
            <a:ext cx="6515280" cy="395280"/>
          </a:xfrm>
          <a:prstGeom prst="rect">
            <a:avLst/>
          </a:prstGeom>
          <a:noFill/>
          <a:ln>
            <a:noFill/>
          </a:ln>
          <a:effectLst>
            <a:outerShdw blurRad="4000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lIns="90000" rIns="90000" tIns="45000" bIns="45000">
            <a:spAutoFit/>
          </a:bodyPr>
          <a:p>
            <a:pPr>
              <a:lnSpc>
                <a:spcPct val="100000"/>
              </a:lnSpc>
            </a:pPr>
            <a:r>
              <a:rPr b="0" lang="en-US" sz="2000" spc="-1" strike="noStrike">
                <a:solidFill>
                  <a:srgbClr val="000000"/>
                </a:solidFill>
                <a:latin typeface="Arial"/>
              </a:rPr>
              <a:t>Show all movies Tom Hanks acted in</a:t>
            </a:r>
            <a:endParaRPr b="0" lang="en-US" sz="2000" spc="-1" strike="noStrike">
              <a:latin typeface="Arial"/>
            </a:endParaRPr>
          </a:p>
        </p:txBody>
      </p:sp>
      <p:pic>
        <p:nvPicPr>
          <p:cNvPr id="213" name="Grafik 6" descr=""/>
          <p:cNvPicPr/>
          <p:nvPr/>
        </p:nvPicPr>
        <p:blipFill>
          <a:blip r:embed="rId1"/>
          <a:srcRect l="0" t="10220" r="0" b="0"/>
          <a:stretch/>
        </p:blipFill>
        <p:spPr>
          <a:xfrm>
            <a:off x="1206360" y="1590840"/>
            <a:ext cx="7874640" cy="3459240"/>
          </a:xfrm>
          <a:prstGeom prst="rect">
            <a:avLst/>
          </a:prstGeom>
          <a:ln>
            <a:noFill/>
          </a:ln>
        </p:spPr>
      </p:pic>
      <p:graphicFrame>
        <p:nvGraphicFramePr>
          <p:cNvPr id="5" name="Diagram5"/>
          <p:cNvGraphicFramePr/>
          <p:nvPr>
            <p:extLst>
              <p:ext uri="{D42A27DB-BD31-4B8C-83A1-F6EECF244321}">
                <p14:modId xmlns:p14="http://schemas.microsoft.com/office/powerpoint/2010/main" val="2313398538"/>
              </p:ext>
            </p:extLst>
          </p:nvPr>
        </p:nvGraphicFramePr>
        <p:xfrm>
          <a:off x="1204920" y="5324400"/>
          <a:ext cx="10624680" cy="494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1204920" y="520560"/>
            <a:ext cx="10799280" cy="899640"/>
          </a:xfrm>
          <a:prstGeom prst="rect">
            <a:avLst/>
          </a:prstGeom>
          <a:noFill/>
          <a:ln>
            <a:noFill/>
          </a:ln>
        </p:spPr>
        <p:txBody>
          <a:bodyPr lIns="0" rIns="0" tIns="0" bIns="0">
            <a:noAutofit/>
          </a:bodyPr>
          <a:p>
            <a:pPr>
              <a:lnSpc>
                <a:spcPts val="2999"/>
              </a:lnSpc>
            </a:pPr>
            <a:r>
              <a:rPr b="1" lang="de-DE" sz="2600" spc="-1" strike="noStrike">
                <a:solidFill>
                  <a:srgbClr val="000000"/>
                </a:solidFill>
                <a:latin typeface="Arial"/>
              </a:rPr>
              <a:t>Cypher Query Structure</a:t>
            </a:r>
            <a:endParaRPr b="0" lang="de-DE" sz="2600" spc="-1" strike="noStrike">
              <a:solidFill>
                <a:srgbClr val="000000"/>
              </a:solidFill>
              <a:latin typeface="Arial"/>
            </a:endParaRPr>
          </a:p>
        </p:txBody>
      </p:sp>
      <p:sp>
        <p:nvSpPr>
          <p:cNvPr id="215" name="TextShape 2"/>
          <p:cNvSpPr txBox="1"/>
          <p:nvPr/>
        </p:nvSpPr>
        <p:spPr>
          <a:xfrm>
            <a:off x="1206000" y="150120"/>
            <a:ext cx="10785240" cy="214920"/>
          </a:xfrm>
          <a:prstGeom prst="rect">
            <a:avLst/>
          </a:prstGeom>
          <a:noFill/>
          <a:ln>
            <a:noFill/>
          </a:ln>
        </p:spPr>
        <p:txBody>
          <a:bodyPr lIns="0" rIns="0" tIns="0" bIns="0">
            <a:noAutofit/>
          </a:bodyPr>
          <a:p>
            <a:endParaRPr b="0" lang="de-DE" sz="2000" spc="-1" strike="noStrike">
              <a:solidFill>
                <a:srgbClr val="000000"/>
              </a:solidFill>
              <a:latin typeface="Arial"/>
            </a:endParaRPr>
          </a:p>
        </p:txBody>
      </p:sp>
      <p:sp>
        <p:nvSpPr>
          <p:cNvPr id="216" name="TextShape 3"/>
          <p:cNvSpPr txBox="1"/>
          <p:nvPr/>
        </p:nvSpPr>
        <p:spPr>
          <a:xfrm>
            <a:off x="1206360" y="6012000"/>
            <a:ext cx="1294920" cy="178920"/>
          </a:xfrm>
          <a:prstGeom prst="rect">
            <a:avLst/>
          </a:prstGeom>
          <a:noFill/>
          <a:ln>
            <a:noFill/>
          </a:ln>
        </p:spPr>
        <p:txBody>
          <a:bodyPr lIns="0" rIns="0" tIns="0" bIns="0">
            <a:noAutofit/>
          </a:bodyPr>
          <a:p>
            <a:pPr>
              <a:lnSpc>
                <a:spcPct val="100000"/>
              </a:lnSpc>
            </a:pPr>
            <a:fld id="{1AF726BC-9F44-43B9-9926-5C0D4F5B27D9}" type="datetime1">
              <a:rPr b="0" lang="de-DE" sz="900" spc="-1" strike="noStrike">
                <a:solidFill>
                  <a:srgbClr val="000000"/>
                </a:solidFill>
                <a:latin typeface="Arial"/>
              </a:rPr>
              <a:t>06.01.2023</a:t>
            </a:fld>
            <a:endParaRPr b="0" lang="en-US" sz="900" spc="-1" strike="noStrike">
              <a:latin typeface="Times New Roman"/>
            </a:endParaRPr>
          </a:p>
        </p:txBody>
      </p:sp>
      <p:sp>
        <p:nvSpPr>
          <p:cNvPr id="217" name="TextShape 4"/>
          <p:cNvSpPr txBox="1"/>
          <p:nvPr/>
        </p:nvSpPr>
        <p:spPr>
          <a:xfrm>
            <a:off x="1206360" y="6361200"/>
            <a:ext cx="1294920" cy="213840"/>
          </a:xfrm>
          <a:prstGeom prst="rect">
            <a:avLst/>
          </a:prstGeom>
          <a:noFill/>
          <a:ln>
            <a:noFill/>
          </a:ln>
        </p:spPr>
        <p:txBody>
          <a:bodyPr lIns="0" rIns="0" tIns="0" bIns="0" anchor="b">
            <a:noAutofit/>
          </a:bodyPr>
          <a:p>
            <a:pPr>
              <a:lnSpc>
                <a:spcPct val="100000"/>
              </a:lnSpc>
            </a:pPr>
            <a:fld id="{8B359012-D187-4E99-B0F1-BDA166DDEFB0}" type="slidenum">
              <a:rPr b="0" lang="de-DE" sz="900" spc="-1" strike="noStrike">
                <a:solidFill>
                  <a:srgbClr val="000000"/>
                </a:solidFill>
                <a:latin typeface="Arial"/>
              </a:rPr>
              <a:t>&lt;number&gt;</a:t>
            </a:fld>
            <a:endParaRPr b="0" lang="en-US" sz="900" spc="-1" strike="noStrike">
              <a:latin typeface="Times New Roman"/>
            </a:endParaRPr>
          </a:p>
        </p:txBody>
      </p:sp>
      <p:sp>
        <p:nvSpPr>
          <p:cNvPr id="218" name="CustomShape 5"/>
          <p:cNvSpPr/>
          <p:nvPr/>
        </p:nvSpPr>
        <p:spPr>
          <a:xfrm>
            <a:off x="1121760" y="1091160"/>
            <a:ext cx="7419240" cy="395280"/>
          </a:xfrm>
          <a:prstGeom prst="rect">
            <a:avLst/>
          </a:prstGeom>
          <a:noFill/>
          <a:ln>
            <a:noFill/>
          </a:ln>
          <a:effectLst>
            <a:outerShdw blurRad="4000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lIns="90000" rIns="90000" tIns="45000" bIns="45000">
            <a:spAutoFit/>
          </a:bodyPr>
          <a:p>
            <a:pPr>
              <a:lnSpc>
                <a:spcPct val="100000"/>
              </a:lnSpc>
            </a:pPr>
            <a:r>
              <a:rPr b="0" lang="en-US" sz="2000" spc="-1" strike="noStrike">
                <a:solidFill>
                  <a:srgbClr val="000000"/>
                </a:solidFill>
                <a:latin typeface="Arial"/>
              </a:rPr>
              <a:t>Movies and actors up to 4 connections away from Tom Hanks</a:t>
            </a:r>
            <a:endParaRPr b="0" lang="en-US" sz="2000" spc="-1" strike="noStrike">
              <a:latin typeface="Arial"/>
            </a:endParaRPr>
          </a:p>
        </p:txBody>
      </p:sp>
      <p:pic>
        <p:nvPicPr>
          <p:cNvPr id="219" name="Grafik 8" descr=""/>
          <p:cNvPicPr/>
          <p:nvPr/>
        </p:nvPicPr>
        <p:blipFill>
          <a:blip r:embed="rId1"/>
          <a:srcRect l="3644" t="12375" r="3804" b="36072"/>
          <a:stretch/>
        </p:blipFill>
        <p:spPr>
          <a:xfrm>
            <a:off x="1204920" y="1661040"/>
            <a:ext cx="10350360" cy="3243240"/>
          </a:xfrm>
          <a:prstGeom prst="rect">
            <a:avLst/>
          </a:prstGeom>
          <a:ln>
            <a:noFill/>
          </a:ln>
        </p:spPr>
      </p:pic>
      <p:graphicFrame>
        <p:nvGraphicFramePr>
          <p:cNvPr id="6" name="Diagram6"/>
          <p:cNvGraphicFramePr/>
          <p:nvPr>
            <p:extLst>
              <p:ext uri="{D42A27DB-BD31-4B8C-83A1-F6EECF244321}">
                <p14:modId xmlns:p14="http://schemas.microsoft.com/office/powerpoint/2010/main" val="238057193"/>
              </p:ext>
            </p:extLst>
          </p:nvPr>
        </p:nvGraphicFramePr>
        <p:xfrm>
          <a:off x="1204920" y="5324400"/>
          <a:ext cx="10624680" cy="494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3F36A399A7969F499763BB932EA33B22" ma:contentTypeVersion="14" ma:contentTypeDescription="Ein neues Dokument erstellen." ma:contentTypeScope="" ma:versionID="36ff219954840a6be16846a8de3f01c8">
  <xsd:schema xmlns:xsd="http://www.w3.org/2001/XMLSchema" xmlns:xs="http://www.w3.org/2001/XMLSchema" xmlns:p="http://schemas.microsoft.com/office/2006/metadata/properties" xmlns:ns2="c3bb6a7a-0b4f-4596-b28f-d9f7c6984abc" xmlns:ns3="0f5ee688-2b66-4390-84a6-13368c4e66be" targetNamespace="http://schemas.microsoft.com/office/2006/metadata/properties" ma:root="true" ma:fieldsID="4ad3415bd4a765645236815c42af3cf5" ns2:_="" ns3:_="">
    <xsd:import namespace="c3bb6a7a-0b4f-4596-b28f-d9f7c6984abc"/>
    <xsd:import namespace="0f5ee688-2b66-4390-84a6-13368c4e66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bb6a7a-0b4f-4596-b28f-d9f7c6984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14f4afa6-d477-4e7f-9106-51509c4efdc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f5ee688-2b66-4390-84a6-13368c4e66be" elementFormDefault="qualified">
    <xsd:import namespace="http://schemas.microsoft.com/office/2006/documentManagement/types"/>
    <xsd:import namespace="http://schemas.microsoft.com/office/infopath/2007/PartnerControls"/>
    <xsd:element name="SharedWithUsers" ma:index="15"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ef64db5e-4e8f-4d65-8a4f-2def97949663}" ma:internalName="TaxCatchAll" ma:showField="CatchAllData" ma:web="0f5ee688-2b66-4390-84a6-13368c4e66b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f5ee688-2b66-4390-84a6-13368c4e66be" xsi:nil="true"/>
    <lcf76f155ced4ddcb4097134ff3c332f xmlns="c3bb6a7a-0b4f-4596-b28f-d9f7c6984ab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C43C625-BBA7-4784-B291-482BCC86E037}">
  <ds:schemaRefs>
    <ds:schemaRef ds:uri="http://schemas.microsoft.com/sharepoint/v3/contenttype/forms"/>
  </ds:schemaRefs>
</ds:datastoreItem>
</file>

<file path=customXml/itemProps2.xml><?xml version="1.0" encoding="utf-8"?>
<ds:datastoreItem xmlns:ds="http://schemas.openxmlformats.org/officeDocument/2006/customXml" ds:itemID="{9854EEA8-8CF3-4C58-9735-1E8AD10646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bb6a7a-0b4f-4596-b28f-d9f7c6984abc"/>
    <ds:schemaRef ds:uri="0f5ee688-2b66-4390-84a6-13368c4e66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929176-39E7-49D5-BB52-07A98E00C52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0f5ee688-2b66-4390-84a6-13368c4e66be"/>
    <ds:schemaRef ds:uri="c3bb6a7a-0b4f-4596-b28f-d9f7c6984ab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TotalTime>
  <Application>LibreOffice/6.4.7.2$Linux_X86_64 LibreOffice_project/40$Build-2</Application>
  <Words>1345</Words>
  <Paragraphs>204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2022-03-17T17:22:42Z</dcterms:created>
  <dc:creator>EBPS_2021_Inga.Niepenberg</dc:creator>
  <dc:description/>
  <dc:language>en-US</dc:language>
  <cp:lastModifiedBy/>
  <cp:lastPrinted>2016-02-26T07:58:29Z</cp:lastPrinted>
  <dcterms:modified xsi:type="dcterms:W3CDTF">2023-01-06T14:34:17Z</dcterms:modified>
  <cp:revision>473</cp:revision>
  <dc:subject/>
  <dc:title>Masterfolie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0x0101003F36A399A7969F499763BB932EA33B22</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ediaServiceImageTags">
    <vt:lpwstr/>
  </property>
  <property fmtid="{D5CDD505-2E9C-101B-9397-08002B2CF9AE}" pid="9" name="Notes">
    <vt:i4>14</vt:i4>
  </property>
  <property fmtid="{D5CDD505-2E9C-101B-9397-08002B2CF9AE}" pid="10" name="PresentationFormat">
    <vt:lpwstr>Breitbild</vt:lpwstr>
  </property>
  <property fmtid="{D5CDD505-2E9C-101B-9397-08002B2CF9AE}" pid="11" name="ScaleCrop">
    <vt:bool>0</vt:bool>
  </property>
  <property fmtid="{D5CDD505-2E9C-101B-9397-08002B2CF9AE}" pid="12" name="ShareDoc">
    <vt:bool>0</vt:bool>
  </property>
  <property fmtid="{D5CDD505-2E9C-101B-9397-08002B2CF9AE}" pid="13" name="Slides">
    <vt:i4>16</vt:i4>
  </property>
</Properties>
</file>