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8778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EEAE2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EEAE2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EEAE2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EEAE2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EEAE2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87785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Chat Room LED Display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By 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edric blake, </a:t>
            </a:r>
            <a:r>
              <a:rPr lang="en-US">
                <a:solidFill>
                  <a:schemeClr val="lt1"/>
                </a:solidFill>
              </a:rPr>
              <a:t>V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ineet S</a:t>
            </a:r>
            <a:r>
              <a:rPr lang="en-US">
                <a:solidFill>
                  <a:schemeClr val="lt1"/>
                </a:solidFill>
              </a:rPr>
              <a:t>epaha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>
                <a:solidFill>
                  <a:schemeClr val="lt1"/>
                </a:solidFill>
              </a:rPr>
              <a:t>B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rian 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11215" y="1984075"/>
            <a:ext cx="9195759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Imitation of Japanese live streaming channels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Adapted that idea into an LED display</a:t>
            </a:r>
          </a:p>
        </p:txBody>
      </p:sp>
      <p:pic>
        <p:nvPicPr>
          <p:cNvPr descr="Textscrollex.gif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75" y="2741525"/>
            <a:ext cx="7364124" cy="3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It?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265202" y="1929275"/>
            <a:ext cx="96615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group of programs that displays remote user inputs on a LED display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user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sends information via our client or telnet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server  will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gather up user inputs and write each to a log file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display is then updated in real time with messages from clients as the server receives them.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server is flexible enough that other programs may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act as clients.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i="0" lang="en-US" sz="3600" u="none" cap="none" strike="noStrike">
                <a:solidFill>
                  <a:schemeClr val="lt1"/>
                </a:solidFill>
              </a:rPr>
              <a:t>Client </a:t>
            </a:r>
            <a:r>
              <a:rPr lang="en-US"/>
              <a:t>P</a:t>
            </a:r>
            <a:r>
              <a:rPr i="0" lang="en-US" sz="3600" u="none" cap="none" strike="noStrike">
                <a:solidFill>
                  <a:schemeClr val="lt1"/>
                </a:solidFill>
              </a:rPr>
              <a:t>rogram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012037" y="1830481"/>
            <a:ext cx="101679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Responsibilities: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Allow user to connect to server with given host and port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Prompt and read in user inputs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Send user input to server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TCP stream sockets to connect to server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Standard library for reading inputs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Ip functions to get proper server connection information.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Server Program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016650" y="1917375"/>
            <a:ext cx="10300500" cy="4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Responsibilities: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Allow connections from any IP address connected to the listening server port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Allow connections from multiple clients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input from the client to a log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Pthreads to allow for multiple client connections (Similar to concurrent proxy)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Mutex file lock for the file writes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○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Pthread_join if max number of clients is reached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Printer Program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Hardware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Adafruit 32x32 LED Matrix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Raspberry Pi 2 with Adafruit Matrix Hat for interfacing with LED screen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Software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Adafruit LED Matrix library for Raspberry Pi. Written in Python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-US" sz="1800"/>
              <a:t>Script reads from log file, displays contents of file on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