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8" r:id="rId4"/>
    <p:sldId id="259" r:id="rId5"/>
    <p:sldId id="260" r:id="rId6"/>
    <p:sldId id="262" r:id="rId7"/>
    <p:sldId id="264" r:id="rId8"/>
    <p:sldId id="266" r:id="rId9"/>
    <p:sldId id="265" r:id="rId10"/>
    <p:sldId id="267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C9609-01BD-1097-2604-22CDF1383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CECE3D-898D-FF58-5FE3-F79AEA65BA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BC686-3A45-4CF2-6B52-FCD1277BB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D5718-8FBC-0AE4-4A35-61D6F506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CB5FD-9BA6-4ACA-C8C7-C11981B1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51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1EB0-5A1A-6C04-C4E3-88EDB6961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E5F0-72D9-B589-CF6F-7F313F84B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37478-A30F-5879-E03C-9583E09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A6CD8-F845-04FD-4153-04E039C1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E043-8977-63FE-45E8-78D37160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19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A3C57-0DEB-F8F5-6E19-02587FAF1F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62311-ABB6-BBF9-AF84-6937F7C3C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FF057-DCE8-C76A-60D2-FE36BEF5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B29D9-17C5-ED28-D5A1-46CD8A6F2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ABBD-A12A-60CB-BACA-9C756CDC2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476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8755-4E04-F2F2-9F06-BDF28037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CE316-7F46-52DB-2686-78D063B04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72F3B-117D-DDCD-8268-B8851245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376FB-9BAC-1CC4-4B3C-BE1A7B2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E6B4F-FB5F-E5EF-A400-AC53292C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28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DC0BE-5FDD-A02C-C454-ABB590747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B4AE58-F06A-AEF1-3111-7E800E0A8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EE073-9221-3B7C-0F99-D9A00CE5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1208-7019-8761-F731-20C58ECE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552D-47BB-DA7D-E1F4-7A02722F1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1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A3EDC-4F24-3B20-30FB-9BA5846D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F9EA-3368-4E6D-BBE9-A649FA607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BB5CBE-6752-59CC-3447-E8D4F36EE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DB91C-CB6D-86B1-FD45-1CF166ED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082F-711D-A403-627B-DDE4C2D6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AAD87-23FA-4C76-9F3A-DA9A878B6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62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9A01C-1343-D495-FE45-1A5BBB72F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BAD23-4185-E088-6D54-045F8387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2A9F3-EE8B-8AE6-4207-1F97147E57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2C3C7-D53E-C200-FCF7-BEFC145EE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DDECD-846E-24FD-8AE9-3A95DA00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1F72B-CED2-F892-150C-C420CBA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501F21-89C2-531A-9FEF-FCA63D5C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35CE20-CA24-944A-F2E2-93E411FC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32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7F14-F67E-6204-F7AA-EB3F28586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48A60-75F2-665F-0432-835CAAD6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99165-A9FF-A004-1AFE-FD4A469E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7F0D4-4C4B-8D68-C8B8-DE4D3499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FA55B-6A78-471D-E0A2-56BAA6D1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6661ED-78E6-8ACD-5932-22353559E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CBCF-BC68-DB96-EE99-3055B14C8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24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A676-5090-5EA1-5F46-2E692D77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1386-3238-37AB-42D1-667757D6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A2149-47A0-ECEA-86AE-C381701EC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E0241-97C7-306B-D91C-9948D59B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C9A61-4638-AC40-BD23-CBEA7A8E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9A0C5-C6A1-060A-C9F3-37C249BA7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98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726A-4B81-14E4-B741-9C8817302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735DF8-78F6-03B4-B4C8-E44E42BEB1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4FDCD-F65C-F57C-0ABE-91ECA3C65B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84890-0D75-3048-5A8E-A5CE4EDF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6A437-2628-07C5-0988-5377F1094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8671C-C36A-242F-3B6A-10162B0B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2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7C927-D5C1-F3DB-7068-F66AE410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0236C-FBA7-4D75-536D-9DFAF73C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C3DC-1808-3B65-2988-F763D420CF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4A7FA-C32A-452E-A4ED-311C08BF2844}" type="datetimeFigureOut">
              <a:rPr lang="en-US" smtClean="0"/>
              <a:t>10/21/2024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32ABB-9292-4BBA-F09C-D765F1B10F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8FC8F-51CD-6824-C838-3371884DF1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ACEFE7-4A43-4A3E-BBD9-262BCF4DB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0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5266-9A31-132B-04ED-E9093CFE1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LIFE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BC1CFF-D013-56A4-0A96-97EE3CB9A0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VERBAL PRESENTATION ON ROOT WORDS</a:t>
            </a:r>
          </a:p>
          <a:p>
            <a:pPr marL="342900" indent="-342900">
              <a:buFontTx/>
              <a:buChar char="-"/>
            </a:pPr>
            <a:r>
              <a:rPr lang="en-US" dirty="0"/>
              <a:t>V. SIDHARRTH</a:t>
            </a:r>
          </a:p>
          <a:p>
            <a:r>
              <a:rPr lang="en-US" dirty="0" err="1"/>
              <a:t>B.Tech</a:t>
            </a:r>
            <a:r>
              <a:rPr lang="en-US" dirty="0"/>
              <a:t> in Artificial Intelligence and Data Science (</a:t>
            </a:r>
            <a:r>
              <a:rPr lang="en-US" dirty="0" err="1"/>
              <a:t>IIIrd</a:t>
            </a:r>
            <a:r>
              <a:rPr lang="en-US" dirty="0"/>
              <a:t> Semester)</a:t>
            </a:r>
          </a:p>
          <a:p>
            <a:r>
              <a:rPr lang="en-US" dirty="0"/>
              <a:t>ROLL NO. 54</a:t>
            </a:r>
          </a:p>
        </p:txBody>
      </p:sp>
    </p:spTree>
    <p:extLst>
      <p:ext uri="{BB962C8B-B14F-4D97-AF65-F5344CB8AC3E}">
        <p14:creationId xmlns:p14="http://schemas.microsoft.com/office/powerpoint/2010/main" val="3290670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FE4FF-2FC9-B7D6-AC3B-7FAFC812E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0B26F-9EFA-29D8-227F-48214E88A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8893" y="1973109"/>
            <a:ext cx="6270436" cy="4351338"/>
          </a:xfrm>
        </p:spPr>
        <p:txBody>
          <a:bodyPr>
            <a:normAutofit/>
          </a:bodyPr>
          <a:lstStyle/>
          <a:p>
            <a:r>
              <a:rPr lang="en-US" sz="3000" dirty="0"/>
              <a:t>Exsanguination</a:t>
            </a:r>
          </a:p>
          <a:p>
            <a:r>
              <a:rPr lang="en-US" sz="3000" dirty="0"/>
              <a:t>Word Meaning: the action of draining a person, animal, or organ of blood; or severe loss of blood.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 descr="Visual Estimation of Blood Loss - Crisis Medicine">
            <a:extLst>
              <a:ext uri="{FF2B5EF4-FFF2-40B4-BE49-F238E27FC236}">
                <a16:creationId xmlns:a16="http://schemas.microsoft.com/office/drawing/2014/main" id="{7F1DFB6C-8FBB-8C92-5969-F40BE18CF88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063" y="2406444"/>
            <a:ext cx="2378044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516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CEA2-D118-D783-4CF3-BECF79002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B03721-B388-8A65-902B-36F60CD63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 err="1"/>
              <a:t>Sanguifacient</a:t>
            </a:r>
            <a:endParaRPr lang="en-US" dirty="0"/>
          </a:p>
          <a:p>
            <a:r>
              <a:rPr lang="en-US" dirty="0"/>
              <a:t>Word Meaning: Blood forming</a:t>
            </a:r>
          </a:p>
          <a:p>
            <a:endParaRPr lang="en-US" dirty="0"/>
          </a:p>
        </p:txBody>
      </p:sp>
      <p:pic>
        <p:nvPicPr>
          <p:cNvPr id="8196" name="Picture 4" descr="Food Tips for Iron-Deficiency Anaemia and ADHD in Children - HealthXchange">
            <a:extLst>
              <a:ext uri="{FF2B5EF4-FFF2-40B4-BE49-F238E27FC236}">
                <a16:creationId xmlns:a16="http://schemas.microsoft.com/office/drawing/2014/main" id="{91C70120-726C-DF1F-2E1D-46C2FCB6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938" y="3158331"/>
            <a:ext cx="432681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09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218" name="Picture 2" descr="Thank You Rain Royalty-Free Images, Stock Photos &amp; Pictures ...">
            <a:extLst>
              <a:ext uri="{FF2B5EF4-FFF2-40B4-BE49-F238E27FC236}">
                <a16:creationId xmlns:a16="http://schemas.microsoft.com/office/drawing/2014/main" id="{2D6EA67C-19D0-0338-A9EC-E57CE0B575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3" b="1621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95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E5673-F417-C628-B0AF-9D50E0FBF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PLUVI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5E5CC1-50A3-5CC0-49F4-C6F6BB6ACD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Word Origin: Latin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713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5CD73-50A9-EFC3-F1FD-ADEE901A2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WORDS FROM PLUVI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961EF-1F4C-6816-64C9-667AB44DB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6478" y="2872899"/>
            <a:ext cx="4677192" cy="332066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compluvium</a:t>
            </a:r>
          </a:p>
          <a:p>
            <a:pPr marL="0"/>
            <a:r>
              <a:rPr lang="en-US" sz="2400" dirty="0"/>
              <a:t>Meaning: An open space over the atrium of a house through which rain flows.</a:t>
            </a:r>
          </a:p>
        </p:txBody>
      </p:sp>
      <p:pic>
        <p:nvPicPr>
          <p:cNvPr id="1026" name="Picture 2" descr="Compluvium Stock Photos - Free &amp; Royalty-Free Stock Photos ...">
            <a:extLst>
              <a:ext uri="{FF2B5EF4-FFF2-40B4-BE49-F238E27FC236}">
                <a16:creationId xmlns:a16="http://schemas.microsoft.com/office/drawing/2014/main" id="{CF21D83C-B973-AC5F-28ED-CF2C71E0A2D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80" r="7371"/>
          <a:stretch/>
        </p:blipFill>
        <p:spPr bwMode="auto">
          <a:xfrm>
            <a:off x="5311702" y="-1508"/>
            <a:ext cx="6880298" cy="6859508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94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ppartamento Impluvium, Lido di Ostia (updated prices 2024)">
            <a:extLst>
              <a:ext uri="{FF2B5EF4-FFF2-40B4-BE49-F238E27FC236}">
                <a16:creationId xmlns:a16="http://schemas.microsoft.com/office/drawing/2014/main" id="{B64669FD-6538-7AEB-9E25-967BD2BAF1B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" r="4410" b="-1"/>
          <a:stretch/>
        </p:blipFill>
        <p:spPr bwMode="auto">
          <a:xfrm>
            <a:off x="1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Rectangle 2056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6640-844B-83C0-0E8D-C8B43BC49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impluvium </a:t>
            </a:r>
          </a:p>
          <a:p>
            <a:r>
              <a:rPr lang="en-US" sz="2400" dirty="0"/>
              <a:t>Meaning: A rainwater tank in the middle of house.</a:t>
            </a:r>
          </a:p>
        </p:txBody>
      </p:sp>
    </p:spTree>
    <p:extLst>
      <p:ext uri="{BB962C8B-B14F-4D97-AF65-F5344CB8AC3E}">
        <p14:creationId xmlns:p14="http://schemas.microsoft.com/office/powerpoint/2010/main" val="4165505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87" name="Freeform: Shape 3086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92267-B13E-DA3B-F26A-F005BF6B2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6310" y="1550601"/>
            <a:ext cx="5818959" cy="452573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 err="1">
                <a:solidFill>
                  <a:schemeClr val="tx2"/>
                </a:solidFill>
              </a:rPr>
              <a:t>isopluvial</a:t>
            </a:r>
            <a:r>
              <a:rPr lang="en-US" sz="2600" dirty="0">
                <a:solidFill>
                  <a:schemeClr val="tx2"/>
                </a:solidFill>
              </a:rPr>
              <a:t> </a:t>
            </a:r>
          </a:p>
          <a:p>
            <a:r>
              <a:rPr lang="en-US" sz="2600" dirty="0">
                <a:solidFill>
                  <a:schemeClr val="tx2"/>
                </a:solidFill>
              </a:rPr>
              <a:t>Word Meaning: A line on a chart drawn through geographical points having the same rain.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  <p:grpSp>
        <p:nvGrpSpPr>
          <p:cNvPr id="3089" name="Group 3088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3090" name="Freeform: Shape 3089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1" name="Freeform: Shape 3090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Freeform: Shape 3091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093" name="Freeform: Shape 3092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074" name="Picture 2" descr="Isopluvial maps of for the relative changes (unit: %) of (a ...">
            <a:extLst>
              <a:ext uri="{FF2B5EF4-FFF2-40B4-BE49-F238E27FC236}">
                <a16:creationId xmlns:a16="http://schemas.microsoft.com/office/drawing/2014/main" id="{3C1DBD37-A56A-E8F2-AB8A-AF2891C3614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847" y="1071716"/>
            <a:ext cx="6035270" cy="52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52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3F92-75CE-F215-4D9B-B896BDD45E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3729" y="1920977"/>
            <a:ext cx="4916129" cy="36735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dirty="0" err="1"/>
              <a:t>Pluviometric</a:t>
            </a:r>
            <a:endParaRPr lang="en-US" sz="3000" dirty="0"/>
          </a:p>
          <a:p>
            <a:r>
              <a:rPr lang="en-US" sz="3000" dirty="0"/>
              <a:t>Word Meaning: A device which assesses the amount of condensation in the atmosphere.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BA7F3B-9257-E0A0-E86A-1C7880A21D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321" r="2" b="22910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43180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3D576-B4B5-83C7-36E3-04F900DD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3AA4-5FC5-711E-47F0-62CFD21B6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1651" y="1387834"/>
            <a:ext cx="9144000" cy="2387600"/>
          </a:xfrm>
        </p:spPr>
        <p:txBody>
          <a:bodyPr/>
          <a:lstStyle/>
          <a:p>
            <a:r>
              <a:rPr lang="en-US" dirty="0"/>
              <a:t>SANGUIN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A9969D-AC23-ADE9-8A9E-BD87AD5AED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2066"/>
            <a:ext cx="9144000" cy="914400"/>
          </a:xfrm>
        </p:spPr>
        <p:txBody>
          <a:bodyPr>
            <a:normAutofit/>
          </a:bodyPr>
          <a:lstStyle/>
          <a:p>
            <a:r>
              <a:rPr lang="en-US" dirty="0"/>
              <a:t>Word Origin: Latin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293DD2-8FE4-B73C-0ADC-B5B8B59EFE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r="8352"/>
          <a:stretch/>
        </p:blipFill>
        <p:spPr>
          <a:xfrm>
            <a:off x="4660389" y="0"/>
            <a:ext cx="7528562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DABE2-5C9A-CF5D-DDF1-02EA4E11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WORDS FROM SANGUIN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B55EE-F7D3-7B2A-6D93-EE9E5434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 dirty="0"/>
              <a:t>Sanguinity</a:t>
            </a:r>
          </a:p>
          <a:p>
            <a:r>
              <a:rPr lang="en-US" sz="2400" dirty="0"/>
              <a:t>Word Meaning: To be confident and cheerful that everything will work out the way you want it to.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3721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A20B-AB52-6FFF-7962-885F59CB1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Consanguinity</a:t>
            </a:r>
          </a:p>
          <a:p>
            <a:r>
              <a:rPr lang="en-US" sz="2400" dirty="0"/>
              <a:t>Word Meaning: The state of being related to someone else by blood or having a similar close relationship to them.</a:t>
            </a:r>
          </a:p>
        </p:txBody>
      </p:sp>
      <p:pic>
        <p:nvPicPr>
          <p:cNvPr id="5122" name="Picture 2" descr="73 Consanguineous Marriage Royalty-Free Photos and Stock ...">
            <a:extLst>
              <a:ext uri="{FF2B5EF4-FFF2-40B4-BE49-F238E27FC236}">
                <a16:creationId xmlns:a16="http://schemas.microsoft.com/office/drawing/2014/main" id="{E17C3CFE-9DE8-4B26-8AAC-646850A9F56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" t="8799" r="-1"/>
          <a:stretch/>
        </p:blipFill>
        <p:spPr bwMode="auto">
          <a:xfrm>
            <a:off x="5308052" y="0"/>
            <a:ext cx="6883948" cy="685800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95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1509</TotalTime>
  <Words>180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Office Theme</vt:lpstr>
      <vt:lpstr>LIFE SKILLS</vt:lpstr>
      <vt:lpstr>PLUVI</vt:lpstr>
      <vt:lpstr>WORDS FROM PLUVI</vt:lpstr>
      <vt:lpstr>PowerPoint Presentation</vt:lpstr>
      <vt:lpstr>PowerPoint Presentation</vt:lpstr>
      <vt:lpstr>PowerPoint Presentation</vt:lpstr>
      <vt:lpstr>SANGUIN</vt:lpstr>
      <vt:lpstr>WORDS FROM SANGUIN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Sidharrth V</dc:creator>
  <cp:lastModifiedBy>Sidharrth V</cp:lastModifiedBy>
  <cp:revision>47</cp:revision>
  <dcterms:created xsi:type="dcterms:W3CDTF">2024-10-14T01:05:07Z</dcterms:created>
  <dcterms:modified xsi:type="dcterms:W3CDTF">2024-10-21T08:02:54Z</dcterms:modified>
</cp:coreProperties>
</file>