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16EC-E05B-CEEC-1603-A9C117AD2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8F85C-56E4-8BED-EDDD-59BBCA3BD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0AC7A-B3F6-3788-ECDF-E25133B4D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9E10-1742-4626-BCC9-3265B036CF85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82D1F-D5A8-9F25-ADC0-DF79266A8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BA474-750D-EBCA-9FE1-942F7ECB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0CFB-F753-4D29-B6A3-3E81A7350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32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1E18D-2B45-3F0D-53E5-0B514DAC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5D138-367B-5395-3F43-7DE12AE50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DA8B-FCF0-33B8-F6C6-B19536550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9E10-1742-4626-BCC9-3265B036CF85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64AC3-D533-94D5-6365-9837BC84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3E548-2E36-11CC-729F-5B7D5B65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0CFB-F753-4D29-B6A3-3E81A7350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7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84BA98-4195-915B-864C-A2D07DD34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542C3-720C-5487-22D5-06136B7EA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F1AED-5D6A-F499-6726-D638B330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9E10-1742-4626-BCC9-3265B036CF85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545DE-705E-12FB-7DAC-7DC9A0EE6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3AC77-A43C-11FA-AB60-13C7155A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0CFB-F753-4D29-B6A3-3E81A7350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1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B58CD-C386-42ED-576A-8E1F9403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4005-DBAE-ECA0-11F1-71B740895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0AB3F-F53A-8461-4FF6-2B5F3FA56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9E10-1742-4626-BCC9-3265B036CF85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AB64C-6F56-593A-900C-9AEAA024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02E35-6C5A-04A2-EA46-35014DEE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0CFB-F753-4D29-B6A3-3E81A7350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4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B28E-E2C0-4AD3-253B-F04EFB43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6FF3F-3EC4-2E3E-C57A-D6438ED9F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08B4B-3998-59EC-315E-0F3BB241C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9E10-1742-4626-BCC9-3265B036CF85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907C-580A-F66E-DE70-238C3DAB5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EC64-4C26-2EFE-F31B-78F55248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0CFB-F753-4D29-B6A3-3E81A7350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6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F220-8A3D-A9A2-C8C8-56F819A08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80D9F-8054-8C8B-BDB1-100FE5834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9E1BA-8E16-BF7B-6587-51F3FD904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35BB7-DBFF-FA98-275B-B73E7B22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9E10-1742-4626-BCC9-3265B036CF85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A9D32-7F75-1C24-F0B5-1C88BAFA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51E50-9F15-D7E5-9C4C-8D738F58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0CFB-F753-4D29-B6A3-3E81A7350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D1F3-423A-914E-9E38-AA8EAE80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D9E3B-EA82-176B-C7C9-649A5CB9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4585F-0753-3853-5E39-516F47AFD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DA1BB-80BD-E797-5F4C-E369861C0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DC268-6F6C-BEFC-87B6-4D6D2852C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80428-0AAF-E666-72B0-6AFA2AD5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9E10-1742-4626-BCC9-3265B036CF85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8FEBB-8827-454E-0931-D4DEFD59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E3CD1-2DA3-DE65-3672-C10C3235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0CFB-F753-4D29-B6A3-3E81A7350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1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0DFD6-E226-E40E-24BF-C6DD1E85E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922699-1FF6-2C60-E090-59D91FAB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9E10-1742-4626-BCC9-3265B036CF85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91B75-3AE9-9EC0-B891-CEEF3FC83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AC8E0-2E1B-2208-1567-6C861E37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0CFB-F753-4D29-B6A3-3E81A7350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F9C55-0020-5D4A-F634-EFBF5A3D0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9E10-1742-4626-BCC9-3265B036CF85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85585-4901-997C-7879-A421B6288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E9A35-BD0C-5F3C-8319-2A07AE6CE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0CFB-F753-4D29-B6A3-3E81A7350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9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4FE3-C254-2CD8-453A-0906C2FB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78C3-48B9-00B7-B83C-F6EC2357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2A6FA-45E0-962C-0801-3A3D1DD08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C68D8-A02B-1959-4201-4AAA0E81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9E10-1742-4626-BCC9-3265B036CF85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26D6A-FC59-71B6-D0C2-121984B4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8894D-1857-156F-0659-474C85C6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0CFB-F753-4D29-B6A3-3E81A7350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9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B90F-A25E-523F-8CAA-E372A02BF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A941BB-19C7-BAFB-C5DC-82CAFA5CE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E054D-44AF-FD0E-A3A9-CDB84DE3C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4B154-9479-FFFF-5D09-9523741A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49E10-1742-4626-BCC9-3265B036CF85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8F5C8-5B7D-CDDB-F7E3-AC52BC4F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6C1D6-D036-CDFC-0312-C2DFA886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B0CFB-F753-4D29-B6A3-3E81A7350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8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B1F5D-0CF0-63CC-BC57-03D93CC74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B1E0C-EAD0-E2BB-53AC-9ADA7B75E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449D9-E296-E7E9-1678-210E7AF21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849E10-1742-4626-BCC9-3265B036CF85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0A8B9-BAC5-08FC-3233-95AE9D52E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E9829-6C44-D66B-B9E4-7D79DF2FC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DB0CFB-F753-4D29-B6A3-3E81A7350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5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C887-5096-9A7C-34D6-BF98E74DA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IDEATHON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791CA-9A4B-A05B-5FD6-48FBFA75A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TRAIL BLAZERS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688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7A07-3D7A-3776-D889-B7907461C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8557" y="978311"/>
            <a:ext cx="6014885" cy="1170142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249C-29AB-86BB-825D-13F6270DE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01974"/>
            <a:ext cx="9960077" cy="2568115"/>
          </a:xfrm>
        </p:spPr>
        <p:txBody>
          <a:bodyPr>
            <a:normAutofit/>
          </a:bodyPr>
          <a:lstStyle/>
          <a:p>
            <a:r>
              <a:rPr lang="en-US" dirty="0"/>
              <a:t>Developing a Stock Price Movement Prediction Tool:</a:t>
            </a:r>
          </a:p>
          <a:p>
            <a:pPr marL="0" indent="0">
              <a:buNone/>
            </a:pPr>
            <a:r>
              <a:rPr lang="en-US" dirty="0"/>
              <a:t>Implementation of a machine learning model that forecasts short-term stock price movements based on historical data and market indicators, assisting traders in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59123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8719-B589-09C4-34D7-C7BB2070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 PROCESS BEHIND PROBLEM STATEMENT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D3B27-B860-13DF-065F-2704B0FC2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Demand for Predictive Insights in Financial Markets</a:t>
            </a:r>
          </a:p>
          <a:p>
            <a:r>
              <a:rPr lang="en-US" dirty="0"/>
              <a:t>Potential for Financial Gains</a:t>
            </a:r>
          </a:p>
          <a:p>
            <a:r>
              <a:rPr lang="en-US" dirty="0"/>
              <a:t>Data Availability and Market Transparency</a:t>
            </a:r>
          </a:p>
          <a:p>
            <a:r>
              <a:rPr lang="en-US" dirty="0"/>
              <a:t>Potential to Improve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3424346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0CE4-F781-9135-6C8B-AF63BF74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DESIGN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9910-EC1F-0C8E-374F-E6D0F9C21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Objective-Driven Design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Integration of Knowledge Graphs</a:t>
            </a: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select and weight correlated stocks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 Embedding implementation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Market Information Vector Creation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BiLSTM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Attention for Temporal Dependencies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Separation of Market and Investor Data</a:t>
            </a: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into distinct modules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07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F3525-ECEA-0294-F4A3-4075418C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6332E-43A1-4354-2EE7-11D27B7C2A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Preprocessing and Feature Engineering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Desensitized Transaction Records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Investors' Clustering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Knowledge Graph Construction and Embedding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A94ED-0D18-8BFB-CB6A-DBD019E519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Training and Testing Pipeline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 Extraction with CNN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BiLSTM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Attention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Output Layer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Two outputs for prediction of price direction.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83C43E-BB06-1A42-B651-802E81580567}"/>
              </a:ext>
            </a:extLst>
          </p:cNvPr>
          <p:cNvSpPr txBox="1"/>
          <p:nvPr/>
        </p:nvSpPr>
        <p:spPr>
          <a:xfrm>
            <a:off x="4039828" y="4159045"/>
            <a:ext cx="3442519" cy="105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Performance Metrics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Experimental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Symbol</vt:lpstr>
      <vt:lpstr>Office Theme</vt:lpstr>
      <vt:lpstr>IDEATHON</vt:lpstr>
      <vt:lpstr>PROBLEM STATEMENT</vt:lpstr>
      <vt:lpstr>THOUGHT PROCESS BEHIND PROBLEM STATEMENT SELECTION</vt:lpstr>
      <vt:lpstr>DESIGN AND ARCHITECTURE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Sidharrth V</dc:creator>
  <cp:lastModifiedBy>Sidharrth V</cp:lastModifiedBy>
  <cp:revision>10</cp:revision>
  <dcterms:created xsi:type="dcterms:W3CDTF">2024-10-26T18:12:41Z</dcterms:created>
  <dcterms:modified xsi:type="dcterms:W3CDTF">2024-10-26T19:04:47Z</dcterms:modified>
</cp:coreProperties>
</file>