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54550F-7B00-43EE-B04B-4529A20A333C}" v="19" dt="2024-10-26T20:14:32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B7502-3ABA-1971-CF32-54E6857A9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4EB74-4922-6071-3027-A8B6FD7B6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7EF0-C5C3-D92E-3D08-F9814DE90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A6BB7-C148-A7DD-E1F7-B8628999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7AB12-17AE-5157-B792-69585772E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641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775C-35C4-022B-5BD7-36A9B4AAD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F29BD3-BF48-5899-E709-BE9F8F26A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595C9-186E-9E21-FABE-B59050FA4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80FFA-12AB-D9FF-BD1E-34FA0C538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713E2-8FB7-22C6-B42B-0FD751E98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0703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3635E7-6C7E-BD5D-1870-4820E2ED0A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FE1EC-A8A3-3232-BA72-C9DCC19461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846F3-B55E-F7FE-CEB0-FBAEE9CB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2BE236-580C-190A-FCD7-90CB5FCEC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CEB68-4C8C-8F8D-3349-CF873295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861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92962-AB30-0808-C19D-712E0CBE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734E3-7E7D-D333-0A23-3CE1A07F45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58C41-57BF-AB27-3D1A-840632734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5E787-A45F-127F-1B38-00BFAB77E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1D0037-8913-2756-4CF0-F891EB1EB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49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B6971-1CF8-5BB2-2A80-A5EEEDD2B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39BD4-8B1C-531A-1F6B-0635D949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40C40-CE86-4BEF-30D8-98F19DD0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6B1E1-BFEC-D0AE-63A9-4F5688573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2E3D3-54B6-A351-9BB9-5683BCF28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5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76B0-9FD7-4383-C4BD-1B48124E5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D5D1F-75BC-0899-DAA5-3EEDC69E4C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4C9C7-C9EC-8523-A9BB-4C613DA068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BA8FC-A2F9-8D75-0F11-67144FAB7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8B1E6-EBFB-AA75-8D90-954F39873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20CE65-1892-3CFC-32E2-8349DF94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63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9A41C-0EB4-1CD6-D64E-F0086D7D3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5AD35-33E8-4C25-7CBE-F1E049E879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50D59B-F02F-238D-5D80-95DACF549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8BBA76-CA89-21CC-D8CE-163665A68B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A7FEFC-051B-8AC2-F14D-5EDC717B35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4F5C3C-1EFC-6250-04A1-DDB4E135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7BB0CF-1E6A-D92F-D834-AE1442C39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09B3D0-C042-CCE0-1390-F7CB0ED6D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616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BE840-2029-708D-3950-3D9D93F54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FA9645-A3B7-E553-5CBD-266C5C1CD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221D86-9B24-DACE-63C9-FAB8B4910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C4D6-C397-D359-E4CD-BB160724D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808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1120B6-E344-EEBA-7328-74D12389A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CFE6A2-1913-EB07-41BA-03B66E577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9E8429-5883-602B-273C-A0A56A293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418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99A0-C7A3-E93F-64F9-A60CF5713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A4DB2-4AE6-FDFF-E6C3-6EADBD750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BC6711-B746-F4AE-C7A2-78ACAB045D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2851A-F920-5487-909F-30F51FC0E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DA2F1E-D848-F1DA-C283-4611EDAFC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072520-7851-62C7-7FFC-133710C14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5092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DB6D-B0AE-7481-596E-5E5859D2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98948-FC09-8B84-3D1D-B7C46625E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6E8458-8612-CE5C-158D-C459A0C16B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31D90-AD88-EE46-908E-8DB7D67F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B8329-5F28-E09F-51C0-F5F8E1228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4D90F-AAFD-93A8-3304-81E88B05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83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C6A87-A127-DE42-8F6F-6C88E7F2D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20CEC-ED82-E18F-E332-64766C73D6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DE919-D0AA-67F8-EA21-CB6978E171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3D10A-203C-4E73-A7AB-111131937A05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81CA6-9362-3670-B083-05286DF54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67164-D4E4-839A-83F9-3A2793B97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F2D5A6-4426-4CF9-A2E5-A06286B00B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864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3DF0D4F-CBD7-2D92-949A-6520DDF5D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" y="19050"/>
            <a:ext cx="121539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2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D80C1-7AC1-9305-8650-B46CF2C3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74DF7-85F1-A8FA-F095-135DD2549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C92EC-7DC5-26CF-CC25-F9C8ACD2C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680"/>
            <a:ext cx="12191999" cy="6860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722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98AFC-30EE-CE11-3CD7-F2AF817D9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EBF7F-536D-D91D-F911-4AFF81E793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4BB8F4-45B1-C191-EA97-5DB65CC6F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724" y="0"/>
            <a:ext cx="12212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1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BD89A-D87E-36F5-0ECB-047239FE7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E33BE-140F-5BAB-0070-DCCEC4836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94E2C2-76A9-2312-53E0-DF3CFBC21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3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D4DC5-505E-F25D-62CE-A01694F3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F47E1-DA7E-A8B9-99BC-B4A2659A7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66B154-8BD6-CDCA-1A49-43169538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2160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45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D2CF3C-AA1A-58C9-2B95-C5DD30583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9" y="0"/>
            <a:ext cx="12179301" cy="6858000"/>
          </a:xfrm>
          <a:prstGeom prst="rect">
            <a:avLst/>
          </a:prstGeom>
        </p:spPr>
      </p:pic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9A42232D-A98C-2C76-5E3E-113FAE8A63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36051" y="2405354"/>
            <a:ext cx="7757832" cy="1249788"/>
          </a:xfrm>
        </p:spPr>
      </p:pic>
    </p:spTree>
    <p:extLst>
      <p:ext uri="{BB962C8B-B14F-4D97-AF65-F5344CB8AC3E}">
        <p14:creationId xmlns:p14="http://schemas.microsoft.com/office/powerpoint/2010/main" val="2099371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Sidharrth V</dc:creator>
  <cp:lastModifiedBy>Sidharrth V</cp:lastModifiedBy>
  <cp:revision>2</cp:revision>
  <dcterms:created xsi:type="dcterms:W3CDTF">2024-10-26T19:22:09Z</dcterms:created>
  <dcterms:modified xsi:type="dcterms:W3CDTF">2024-10-26T20:19:19Z</dcterms:modified>
</cp:coreProperties>
</file>