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69" r:id="rId3"/>
    <p:sldId id="270" r:id="rId4"/>
    <p:sldId id="257" r:id="rId5"/>
    <p:sldId id="258" r:id="rId6"/>
    <p:sldId id="259" r:id="rId7"/>
    <p:sldId id="266" r:id="rId8"/>
    <p:sldId id="267" r:id="rId9"/>
    <p:sldId id="260" r:id="rId10"/>
    <p:sldId id="261" r:id="rId11"/>
    <p:sldId id="262" r:id="rId12"/>
    <p:sldId id="263" r:id="rId13"/>
    <p:sldId id="264" r:id="rId14"/>
    <p:sldId id="268" r:id="rId15"/>
    <p:sldId id="271" r:id="rId16"/>
    <p:sldId id="272" r:id="rId17"/>
    <p:sldId id="265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39EE6-5B9B-436F-8215-14CAEA378E81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9284D-5D83-44ED-823B-0CADE5530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47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284D-5D83-44ED-823B-0CADE55306D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44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A2AD58C-23D2-41C2-9D92-43F289397219}" type="datetime1">
              <a:rPr lang="ru-RU" smtClean="0"/>
              <a:t>24.05.2022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4C67-AC52-4799-9D42-51E9CD7FAA53}" type="datetime1">
              <a:rPr lang="ru-RU" smtClean="0"/>
              <a:t>24.05.2022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DE0-47A9-4E0E-9CB3-8C8968CD5451}" type="datetime1">
              <a:rPr lang="ru-RU" smtClean="0"/>
              <a:t>24.05.2022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E0F8430-F662-40BD-8BEE-FAE8C123D201}" type="datetime1">
              <a:rPr lang="ru-RU" smtClean="0"/>
              <a:t>24.05.2022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4F0D83F-F3AE-46E4-8B73-50B8FFAF3376}" type="datetime1">
              <a:rPr lang="ru-RU" smtClean="0"/>
              <a:t>24.05.2022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0C30-28DF-4224-9753-7D2AF75A8FE6}" type="datetime1">
              <a:rPr lang="ru-RU" smtClean="0"/>
              <a:t>24.05.2022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56AC-5079-42DA-B616-81B423D6D357}" type="datetime1">
              <a:rPr lang="ru-RU" smtClean="0"/>
              <a:t>24.05.2022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E5557A6-1152-4C13-A89B-8AB489878DD7}" type="datetime1">
              <a:rPr lang="ru-RU" smtClean="0"/>
              <a:t>24.05.2022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5B40-E62E-4C7A-8CE1-747A8B0EA3F9}" type="datetime1">
              <a:rPr lang="ru-RU" smtClean="0"/>
              <a:t>24.05.2022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404A5DD-1B7F-486C-BC86-C78B762D73BF}" type="datetime1">
              <a:rPr lang="ru-RU" smtClean="0"/>
              <a:t>24.05.2022</a:t>
            </a:fld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E929FAA-5715-462F-9202-75AAF88CAA6E}" type="datetime1">
              <a:rPr lang="ru-RU" smtClean="0"/>
              <a:t>24.05.2022</a:t>
            </a:fld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2A96F85-423B-45C3-B78E-4609723766D6}" type="datetime1">
              <a:rPr lang="ru-RU" smtClean="0"/>
              <a:t>24.05.2022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5776" y="116632"/>
            <a:ext cx="6264696" cy="6408712"/>
          </a:xfrm>
        </p:spPr>
        <p:txBody>
          <a:bodyPr>
            <a:noAutofit/>
          </a:bodyPr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образования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«Гомельский государственный университет имени Франциска Скорины»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физики и информационных технологий 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общей физики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200" dirty="0"/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приложения на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ГГУ 1-39 03 02 КП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МС-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   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                                     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Соболенко В. В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старший преподаватель кафедры обей физики: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Соколов С.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Гомель 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endParaRPr lang="ru-RU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6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Физика </a:t>
            </a:r>
            <a:r>
              <a:rPr lang="en-US" dirty="0" smtClean="0"/>
              <a:t>Unity</a:t>
            </a:r>
            <a:endParaRPr lang="ru-RU" dirty="0"/>
          </a:p>
        </p:txBody>
      </p:sp>
      <p:pic>
        <p:nvPicPr>
          <p:cNvPr id="4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35546" y="2132856"/>
            <a:ext cx="3816424" cy="3933825"/>
          </a:xfrm>
          <a:prstGeom prst="rect">
            <a:avLst/>
          </a:prstGeom>
        </p:spPr>
      </p:pic>
      <p:pic>
        <p:nvPicPr>
          <p:cNvPr id="5" name="Рисунок 12"/>
          <p:cNvPicPr>
            <a:picLocks noGrp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427984" y="2132856"/>
            <a:ext cx="4158630" cy="16954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19256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Компонент физики               Компонент взаимодействия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61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VR</a:t>
            </a:r>
            <a:r>
              <a:rPr lang="ru-RU" dirty="0" smtClean="0"/>
              <a:t> приложение</a:t>
            </a:r>
            <a:endParaRPr lang="ru-RU" dirty="0"/>
          </a:p>
        </p:txBody>
      </p:sp>
      <p:pic>
        <p:nvPicPr>
          <p:cNvPr id="4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2204864"/>
            <a:ext cx="6192688" cy="431107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         Настройка </a:t>
            </a:r>
            <a:r>
              <a:rPr lang="en-US" dirty="0" smtClean="0"/>
              <a:t>VR </a:t>
            </a:r>
            <a:r>
              <a:rPr lang="ru-RU" dirty="0" smtClean="0"/>
              <a:t>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4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Oculus VR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Oculus SDK</a:t>
            </a:r>
            <a:endParaRPr lang="ru-RU" dirty="0"/>
          </a:p>
        </p:txBody>
      </p:sp>
      <p:pic>
        <p:nvPicPr>
          <p:cNvPr id="4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176462"/>
            <a:ext cx="5295900" cy="25050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55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Лаборатория техники школьного эксперимента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Упругие и не упругие столкновения</a:t>
            </a:r>
          </a:p>
          <a:p>
            <a:pPr>
              <a:buFontTx/>
              <a:buChar char="-"/>
            </a:pPr>
            <a:r>
              <a:rPr lang="ru-RU" dirty="0" smtClean="0"/>
              <a:t>Скорости</a:t>
            </a:r>
          </a:p>
          <a:p>
            <a:pPr>
              <a:buFontTx/>
              <a:buChar char="-"/>
            </a:pPr>
            <a:r>
              <a:rPr lang="ru-RU" dirty="0" smtClean="0"/>
              <a:t>Масса</a:t>
            </a:r>
          </a:p>
          <a:p>
            <a:pPr>
              <a:buFontTx/>
              <a:buChar char="-"/>
            </a:pPr>
            <a:r>
              <a:rPr lang="ru-RU" dirty="0" smtClean="0"/>
              <a:t>Направления</a:t>
            </a:r>
          </a:p>
          <a:p>
            <a:pPr>
              <a:buFontTx/>
              <a:buChar char="-"/>
            </a:pPr>
            <a:r>
              <a:rPr lang="ru-RU" dirty="0"/>
              <a:t>Масса</a:t>
            </a:r>
          </a:p>
          <a:p>
            <a:pPr>
              <a:buFontTx/>
              <a:buChar char="-"/>
            </a:pPr>
            <a:r>
              <a:rPr lang="ru-RU" dirty="0" smtClean="0"/>
              <a:t>Настраиваемые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параметры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48880"/>
            <a:ext cx="504056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9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Лаборатория техники школьного эксперимента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Сила трения</a:t>
            </a:r>
          </a:p>
          <a:p>
            <a:pPr>
              <a:buFontTx/>
              <a:buChar char="-"/>
            </a:pPr>
            <a:r>
              <a:rPr lang="ru-RU" dirty="0" smtClean="0"/>
              <a:t>Скорость</a:t>
            </a:r>
          </a:p>
          <a:p>
            <a:pPr>
              <a:buFontTx/>
              <a:buChar char="-"/>
            </a:pPr>
            <a:r>
              <a:rPr lang="ru-RU" dirty="0" smtClean="0"/>
              <a:t>Время</a:t>
            </a:r>
          </a:p>
          <a:p>
            <a:pPr>
              <a:buFontTx/>
              <a:buChar char="-"/>
            </a:pPr>
            <a:r>
              <a:rPr lang="ru-RU" dirty="0" smtClean="0"/>
              <a:t>Расстояние</a:t>
            </a:r>
          </a:p>
          <a:p>
            <a:pPr>
              <a:buFontTx/>
              <a:buChar char="-"/>
            </a:pPr>
            <a:r>
              <a:rPr lang="ru-RU" dirty="0" smtClean="0"/>
              <a:t>Сила трения</a:t>
            </a:r>
          </a:p>
          <a:p>
            <a:pPr>
              <a:buFontTx/>
              <a:buChar char="-"/>
            </a:pPr>
            <a:r>
              <a:rPr lang="ru-RU" dirty="0" smtClean="0"/>
              <a:t>Масса</a:t>
            </a:r>
          </a:p>
          <a:p>
            <a:pPr>
              <a:buFontTx/>
              <a:buChar char="-"/>
            </a:pPr>
            <a:r>
              <a:rPr lang="ru-RU" dirty="0"/>
              <a:t>Настраиваемые</a:t>
            </a:r>
          </a:p>
          <a:p>
            <a:pPr marL="0" indent="0">
              <a:buNone/>
            </a:pPr>
            <a:r>
              <a:rPr lang="ru-RU" dirty="0"/>
              <a:t>параметры</a:t>
            </a:r>
          </a:p>
          <a:p>
            <a:pPr>
              <a:buFontTx/>
              <a:buChar char="-"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394650"/>
            <a:ext cx="4824536" cy="31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7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Лаборатория техники школьного эксперимента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Сила отталкивания</a:t>
            </a:r>
          </a:p>
          <a:p>
            <a:pPr>
              <a:buFontTx/>
              <a:buChar char="-"/>
            </a:pPr>
            <a:r>
              <a:rPr lang="ru-RU" dirty="0" smtClean="0"/>
              <a:t>Скорость </a:t>
            </a:r>
          </a:p>
          <a:p>
            <a:pPr>
              <a:buFontTx/>
              <a:buChar char="-"/>
            </a:pPr>
            <a:r>
              <a:rPr lang="ru-RU" dirty="0" smtClean="0"/>
              <a:t>Время</a:t>
            </a:r>
          </a:p>
          <a:p>
            <a:pPr>
              <a:buFontTx/>
              <a:buChar char="-"/>
            </a:pPr>
            <a:r>
              <a:rPr lang="ru-RU" dirty="0" smtClean="0"/>
              <a:t>Направление</a:t>
            </a:r>
          </a:p>
          <a:p>
            <a:pPr>
              <a:buFontTx/>
              <a:buChar char="-"/>
            </a:pPr>
            <a:r>
              <a:rPr lang="ru-RU" dirty="0" smtClean="0"/>
              <a:t>Ускорение</a:t>
            </a:r>
          </a:p>
          <a:p>
            <a:pPr>
              <a:buFontTx/>
              <a:buChar char="-"/>
            </a:pPr>
            <a:r>
              <a:rPr lang="ru-RU" dirty="0" smtClean="0"/>
              <a:t>Масса</a:t>
            </a:r>
          </a:p>
          <a:p>
            <a:pPr>
              <a:buFontTx/>
              <a:buChar char="-"/>
            </a:pPr>
            <a:r>
              <a:rPr lang="ru-RU" dirty="0"/>
              <a:t>Настраиваемые</a:t>
            </a:r>
          </a:p>
          <a:p>
            <a:pPr marL="0" indent="0">
              <a:buNone/>
            </a:pPr>
            <a:r>
              <a:rPr lang="ru-RU" dirty="0"/>
              <a:t>параметры</a:t>
            </a:r>
          </a:p>
          <a:p>
            <a:pPr>
              <a:buFontTx/>
              <a:buChar char="-"/>
            </a:pP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916832"/>
            <a:ext cx="42195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69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Лаборатория техники школьного эксперимента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Математический маятник</a:t>
            </a:r>
          </a:p>
          <a:p>
            <a:pPr>
              <a:buFontTx/>
              <a:buChar char="-"/>
            </a:pPr>
            <a:r>
              <a:rPr lang="ru-RU" dirty="0" smtClean="0"/>
              <a:t>Скорость</a:t>
            </a:r>
          </a:p>
          <a:p>
            <a:pPr>
              <a:buFontTx/>
              <a:buChar char="-"/>
            </a:pPr>
            <a:r>
              <a:rPr lang="ru-RU" dirty="0" smtClean="0"/>
              <a:t>Угол</a:t>
            </a:r>
          </a:p>
          <a:p>
            <a:pPr>
              <a:buFontTx/>
              <a:buChar char="-"/>
            </a:pPr>
            <a:r>
              <a:rPr lang="ru-RU" dirty="0" smtClean="0"/>
              <a:t>Период</a:t>
            </a:r>
          </a:p>
          <a:p>
            <a:pPr>
              <a:buFontTx/>
              <a:buChar char="-"/>
            </a:pPr>
            <a:r>
              <a:rPr lang="ru-RU" dirty="0"/>
              <a:t>Масса</a:t>
            </a:r>
          </a:p>
          <a:p>
            <a:pPr>
              <a:buFontTx/>
              <a:buChar char="-"/>
            </a:pPr>
            <a:r>
              <a:rPr lang="ru-RU" dirty="0"/>
              <a:t>Настраиваемые</a:t>
            </a:r>
          </a:p>
          <a:p>
            <a:pPr marL="0" indent="0">
              <a:buNone/>
            </a:pPr>
            <a:r>
              <a:rPr lang="ru-RU" dirty="0"/>
              <a:t>параметры</a:t>
            </a:r>
          </a:p>
          <a:p>
            <a:pPr>
              <a:buFontTx/>
              <a:buChar char="-"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2816"/>
            <a:ext cx="34575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1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	В </a:t>
            </a:r>
            <a:r>
              <a:rPr lang="ru-RU" dirty="0"/>
              <a:t>ходе данного </a:t>
            </a:r>
            <a:r>
              <a:rPr lang="ru-RU" dirty="0" smtClean="0"/>
              <a:t>дипломного проекта </a:t>
            </a:r>
            <a:r>
              <a:rPr lang="ru-RU" dirty="0"/>
              <a:t>мы провели анализ предметной области. Рассмотрели все смешанную реальность, её краткую историю  и основные возможности и перспективы направления. Проанализировали, а так же рассмотрели все основные компоненты  </a:t>
            </a:r>
            <a:r>
              <a:rPr lang="en-US" dirty="0"/>
              <a:t>VR</a:t>
            </a:r>
            <a:r>
              <a:rPr lang="ru-RU" dirty="0"/>
              <a:t> реальности и части, из которых они состоят. Рассмотрели устройства и принцип работы </a:t>
            </a:r>
            <a:r>
              <a:rPr lang="en-US" dirty="0"/>
              <a:t>VR</a:t>
            </a:r>
            <a:r>
              <a:rPr lang="ru-RU" dirty="0"/>
              <a:t> реальности. Познакомились с движком </a:t>
            </a:r>
            <a:r>
              <a:rPr lang="en-US" dirty="0"/>
              <a:t>Unity</a:t>
            </a:r>
            <a:r>
              <a:rPr lang="ru-RU" dirty="0"/>
              <a:t>, его основными возможностями, достоинствами и недостатками и физикой в </a:t>
            </a:r>
            <a:r>
              <a:rPr lang="en-US" dirty="0"/>
              <a:t>Unity</a:t>
            </a:r>
            <a:r>
              <a:rPr lang="ru-RU" dirty="0"/>
              <a:t>. Рассмотрели по шагам и создали </a:t>
            </a:r>
            <a:r>
              <a:rPr lang="en-US" dirty="0"/>
              <a:t>VR</a:t>
            </a:r>
            <a:r>
              <a:rPr lang="ru-RU" dirty="0"/>
              <a:t>приложение на </a:t>
            </a:r>
            <a:r>
              <a:rPr lang="en-US" dirty="0"/>
              <a:t>Unity</a:t>
            </a:r>
            <a:r>
              <a:rPr lang="ru-RU" dirty="0"/>
              <a:t> для изучения физики </a:t>
            </a:r>
          </a:p>
          <a:p>
            <a:pPr algn="just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77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Цель: </a:t>
            </a:r>
          </a:p>
          <a:p>
            <a:pPr marL="0" indent="0">
              <a:buNone/>
            </a:pPr>
            <a:r>
              <a:rPr lang="ru-RU" dirty="0" smtClean="0"/>
              <a:t>Разработка </a:t>
            </a:r>
            <a:r>
              <a:rPr lang="en-US" dirty="0" smtClean="0"/>
              <a:t>VR</a:t>
            </a:r>
            <a:r>
              <a:rPr lang="ru-RU" dirty="0" smtClean="0"/>
              <a:t> для симуляции лаборатории физики</a:t>
            </a:r>
          </a:p>
          <a:p>
            <a:r>
              <a:rPr lang="ru-RU" dirty="0" smtClean="0"/>
              <a:t>Задачи:</a:t>
            </a:r>
          </a:p>
          <a:p>
            <a:pPr marL="0" indent="0">
              <a:buNone/>
            </a:pPr>
            <a:r>
              <a:rPr lang="ru-RU" dirty="0" smtClean="0"/>
              <a:t>Разработка </a:t>
            </a:r>
            <a:r>
              <a:rPr lang="en-US" dirty="0" smtClean="0"/>
              <a:t>VR </a:t>
            </a:r>
            <a:r>
              <a:rPr lang="ru-RU" dirty="0" smtClean="0"/>
              <a:t>приложения на </a:t>
            </a:r>
            <a:r>
              <a:rPr lang="en-US" dirty="0" smtClean="0"/>
              <a:t>Unity.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Симуляции физики используя физические опыты.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75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405013"/>
            <a:ext cx="7467600" cy="1143000"/>
          </a:xfrm>
        </p:spPr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920549"/>
            <a:ext cx="7467600" cy="4873752"/>
          </a:xfrm>
        </p:spPr>
        <p:txBody>
          <a:bodyPr>
            <a:normAutofit/>
          </a:bodyPr>
          <a:lstStyle/>
          <a:p>
            <a:r>
              <a:rPr lang="ru-RU" sz="2000" dirty="0"/>
              <a:t>Снижение цены на техническое </a:t>
            </a:r>
            <a:r>
              <a:rPr lang="ru-RU" sz="2000" dirty="0" smtClean="0"/>
              <a:t>оснащение</a:t>
            </a:r>
          </a:p>
          <a:p>
            <a:r>
              <a:rPr lang="ru-RU" sz="2000" dirty="0"/>
              <a:t>Стремительный рост количества программного обеспечения под </a:t>
            </a:r>
            <a:r>
              <a:rPr lang="ru-RU" sz="2000" dirty="0" smtClean="0"/>
              <a:t>VR</a:t>
            </a:r>
          </a:p>
          <a:p>
            <a:r>
              <a:rPr lang="ru-RU" sz="2000" dirty="0"/>
              <a:t>Рост объема инвестиций в VR – более 2,5 млрд долларов в </a:t>
            </a:r>
            <a:r>
              <a:rPr lang="ru-RU" sz="2000" dirty="0" smtClean="0"/>
              <a:t>год</a:t>
            </a:r>
          </a:p>
          <a:p>
            <a:r>
              <a:rPr lang="ru-RU" sz="2000" dirty="0"/>
              <a:t>Увеличение числа крупных компаний, работающих в сфере </a:t>
            </a:r>
            <a:r>
              <a:rPr lang="ru-RU" sz="2000" dirty="0" smtClean="0"/>
              <a:t>VR</a:t>
            </a:r>
          </a:p>
          <a:p>
            <a:r>
              <a:rPr lang="ru-RU" sz="2000" dirty="0"/>
              <a:t>Внедрение VR-технологий в ряде сфер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 descr="C:\Users\vsobo\OneDrive\Рабочий стол\07_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811637"/>
            <a:ext cx="4320480" cy="301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6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Смешанная реальность</a:t>
            </a:r>
          </a:p>
        </p:txBody>
      </p:sp>
      <p:pic>
        <p:nvPicPr>
          <p:cNvPr id="4" name="Рисунок 1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71023" y="1850524"/>
            <a:ext cx="6743700" cy="1533525"/>
          </a:xfrm>
          <a:prstGeom prst="rect">
            <a:avLst/>
          </a:prstGeom>
        </p:spPr>
      </p:pic>
      <p:pic>
        <p:nvPicPr>
          <p:cNvPr id="1026" name="Picture 2" descr="C:\Users\vsobo\OneDrive\Рабочий стол\sensoram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3016"/>
            <a:ext cx="4516030" cy="255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67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</a:t>
            </a:r>
            <a:r>
              <a:rPr lang="ru-RU" dirty="0"/>
              <a:t> реальность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/>
              <a:t>системы изображения,</a:t>
            </a:r>
          </a:p>
          <a:p>
            <a:pPr lvl="0"/>
            <a:r>
              <a:rPr lang="ru-RU" dirty="0"/>
              <a:t>системы звука,</a:t>
            </a:r>
          </a:p>
          <a:p>
            <a:pPr lvl="0"/>
            <a:r>
              <a:rPr lang="ru-RU" dirty="0"/>
              <a:t>системы имитации тактильных ощущений,</a:t>
            </a:r>
          </a:p>
          <a:p>
            <a:pPr lvl="0"/>
            <a:r>
              <a:rPr lang="ru-RU" dirty="0"/>
              <a:t>системы управления,</a:t>
            </a:r>
          </a:p>
          <a:p>
            <a:pPr lvl="0"/>
            <a:r>
              <a:rPr lang="ru-RU" dirty="0"/>
              <a:t>системы прямого подключения к нервной системе.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91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Акселерометр</a:t>
            </a:r>
          </a:p>
          <a:p>
            <a:r>
              <a:rPr lang="ru-RU" dirty="0" smtClean="0"/>
              <a:t>Гироскоп</a:t>
            </a:r>
          </a:p>
          <a:p>
            <a:r>
              <a:rPr lang="ru-RU" dirty="0" smtClean="0"/>
              <a:t>Разрешение</a:t>
            </a:r>
          </a:p>
          <a:p>
            <a:r>
              <a:rPr lang="ru-RU" dirty="0"/>
              <a:t>У</a:t>
            </a:r>
            <a:r>
              <a:rPr lang="ru-RU" dirty="0" smtClean="0"/>
              <a:t>гол обзора</a:t>
            </a:r>
          </a:p>
          <a:p>
            <a:r>
              <a:rPr lang="ru-RU" dirty="0"/>
              <a:t>Ч</a:t>
            </a:r>
            <a:r>
              <a:rPr lang="ru-RU" dirty="0" smtClean="0"/>
              <a:t>астота кадров</a:t>
            </a:r>
          </a:p>
          <a:p>
            <a:r>
              <a:rPr lang="ru-RU" dirty="0" smtClean="0"/>
              <a:t>Наушники</a:t>
            </a:r>
          </a:p>
          <a:p>
            <a:r>
              <a:rPr lang="ru-RU" dirty="0" smtClean="0"/>
              <a:t>Крепление </a:t>
            </a:r>
            <a:r>
              <a:rPr lang="ru-RU" dirty="0"/>
              <a:t>на </a:t>
            </a:r>
            <a:r>
              <a:rPr lang="ru-RU" dirty="0" smtClean="0"/>
              <a:t>голову</a:t>
            </a:r>
          </a:p>
          <a:p>
            <a:r>
              <a:rPr lang="ru-RU" dirty="0" smtClean="0"/>
              <a:t>Материал корпуса</a:t>
            </a:r>
          </a:p>
          <a:p>
            <a:r>
              <a:rPr lang="ru-RU" dirty="0"/>
              <a:t>П</a:t>
            </a:r>
            <a:r>
              <a:rPr lang="ru-RU" dirty="0" smtClean="0"/>
              <a:t>ульт ДУ</a:t>
            </a:r>
          </a:p>
          <a:p>
            <a:r>
              <a:rPr lang="ru-RU" dirty="0"/>
              <a:t>Т</a:t>
            </a:r>
            <a:r>
              <a:rPr lang="ru-RU" dirty="0" smtClean="0"/>
              <a:t>ип </a:t>
            </a:r>
            <a:r>
              <a:rPr lang="ru-RU" dirty="0"/>
              <a:t>управления</a:t>
            </a:r>
          </a:p>
        </p:txBody>
      </p:sp>
      <p:pic>
        <p:nvPicPr>
          <p:cNvPr id="4" name="Рисунок 2" descr="C:\Users\User\Desktop\Курсовая - Unity VR\1024px-Oculus-Rift-CV1-Headset-Front_with_transparent_backgroun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2" b="6918"/>
          <a:stretch/>
        </p:blipFill>
        <p:spPr bwMode="auto">
          <a:xfrm>
            <a:off x="4555355" y="188640"/>
            <a:ext cx="4448175" cy="2616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42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Видеоигры</a:t>
            </a:r>
          </a:p>
          <a:p>
            <a:r>
              <a:rPr lang="ru-RU" dirty="0"/>
              <a:t>Парки виртуальной </a:t>
            </a:r>
            <a:r>
              <a:rPr lang="ru-RU" dirty="0" smtClean="0"/>
              <a:t>реальности</a:t>
            </a:r>
            <a:endParaRPr lang="en-US" dirty="0" smtClean="0"/>
          </a:p>
          <a:p>
            <a:r>
              <a:rPr lang="ru-RU" dirty="0"/>
              <a:t>Мероприятия в прямом </a:t>
            </a:r>
            <a:r>
              <a:rPr lang="ru-RU" dirty="0" smtClean="0"/>
              <a:t>эфире</a:t>
            </a:r>
            <a:endParaRPr lang="en-US" dirty="0" smtClean="0"/>
          </a:p>
          <a:p>
            <a:r>
              <a:rPr lang="ru-RU" dirty="0"/>
              <a:t>Кино и </a:t>
            </a:r>
            <a:r>
              <a:rPr lang="ru-RU" dirty="0" smtClean="0"/>
              <a:t>сериалы</a:t>
            </a:r>
            <a:endParaRPr lang="en-US" dirty="0" smtClean="0"/>
          </a:p>
          <a:p>
            <a:r>
              <a:rPr lang="ru-RU" dirty="0" smtClean="0"/>
              <a:t>Продажи</a:t>
            </a:r>
            <a:endParaRPr lang="en-US" dirty="0" smtClean="0"/>
          </a:p>
          <a:p>
            <a:r>
              <a:rPr lang="en-US" dirty="0" smtClean="0"/>
              <a:t>Dev</a:t>
            </a:r>
          </a:p>
          <a:p>
            <a:r>
              <a:rPr lang="ru-RU" dirty="0" smtClean="0"/>
              <a:t>Образование</a:t>
            </a:r>
            <a:r>
              <a:rPr lang="en-US" dirty="0" smtClean="0"/>
              <a:t> 	</a:t>
            </a:r>
          </a:p>
          <a:p>
            <a:r>
              <a:rPr lang="ru-RU" dirty="0" smtClean="0"/>
              <a:t>Медицина</a:t>
            </a:r>
            <a:endParaRPr lang="en-US" dirty="0" smtClean="0"/>
          </a:p>
          <a:p>
            <a:r>
              <a:rPr lang="ru-RU" dirty="0"/>
              <a:t>Военная </a:t>
            </a:r>
            <a:r>
              <a:rPr lang="ru-RU" dirty="0" smtClean="0"/>
              <a:t>промышленность</a:t>
            </a:r>
            <a:endParaRPr lang="en-US" dirty="0" smtClean="0"/>
          </a:p>
          <a:p>
            <a:r>
              <a:rPr lang="ru-RU" dirty="0"/>
              <a:t>Проектирование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27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vsobo\OneDrive\Рабочий стол\b506b59c4e59a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2" y="1556792"/>
            <a:ext cx="7632848" cy="454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9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</a:t>
            </a:r>
            <a:endParaRPr lang="ru-RU" dirty="0"/>
          </a:p>
        </p:txBody>
      </p:sp>
      <p:pic>
        <p:nvPicPr>
          <p:cNvPr id="4" name="Рисунок 8" descr="C:\Users\User\Desktop\Курсовая - Unity VR\kisspng-unity-game-engine-logo-video-game-corelle-brands-5b059884557253.68756902152709338035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" b="3001"/>
          <a:stretch/>
        </p:blipFill>
        <p:spPr bwMode="auto">
          <a:xfrm>
            <a:off x="2339752" y="0"/>
            <a:ext cx="1862268" cy="17726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33" y="1916832"/>
            <a:ext cx="7681374" cy="400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8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53</TotalTime>
  <Words>213</Words>
  <Application>Microsoft Office PowerPoint</Application>
  <PresentationFormat>On-screen Show (4:3)</PresentationFormat>
  <Paragraphs>111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PowerPoint Presentation</vt:lpstr>
      <vt:lpstr>PowerPoint Presentation</vt:lpstr>
      <vt:lpstr>Актуальность</vt:lpstr>
      <vt:lpstr>Смешанная реальность</vt:lpstr>
      <vt:lpstr>VR реальность</vt:lpstr>
      <vt:lpstr>PowerPoint Presentation</vt:lpstr>
      <vt:lpstr>Применение</vt:lpstr>
      <vt:lpstr>Применение</vt:lpstr>
      <vt:lpstr>Unity</vt:lpstr>
      <vt:lpstr>Физика Unity</vt:lpstr>
      <vt:lpstr>VR приложение</vt:lpstr>
      <vt:lpstr>Oculus VR</vt:lpstr>
      <vt:lpstr>Лаборатория техники школьного эксперимента</vt:lpstr>
      <vt:lpstr>Лаборатория техники школьного эксперимента</vt:lpstr>
      <vt:lpstr>Лаборатория техники школьного эксперимента</vt:lpstr>
      <vt:lpstr>Лаборатория техники школьного эксперимента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Владислав Соболенко</dc:creator>
  <cp:lastModifiedBy>Владислав Соболенко</cp:lastModifiedBy>
  <cp:revision>11</cp:revision>
  <dcterms:created xsi:type="dcterms:W3CDTF">2021-12-20T09:14:34Z</dcterms:created>
  <dcterms:modified xsi:type="dcterms:W3CDTF">2022-05-24T09:03:50Z</dcterms:modified>
</cp:coreProperties>
</file>