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70" r:id="rId4"/>
    <p:sldId id="257" r:id="rId5"/>
    <p:sldId id="258" r:id="rId6"/>
    <p:sldId id="266" r:id="rId7"/>
    <p:sldId id="260" r:id="rId8"/>
    <p:sldId id="261" r:id="rId9"/>
    <p:sldId id="262" r:id="rId10"/>
    <p:sldId id="263" r:id="rId11"/>
    <p:sldId id="264" r:id="rId12"/>
    <p:sldId id="271" r:id="rId13"/>
    <p:sldId id="272" r:id="rId14"/>
    <p:sldId id="268" r:id="rId15"/>
    <p:sldId id="265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3C5"/>
    <a:srgbClr val="205E92"/>
    <a:srgbClr val="70AF45"/>
    <a:srgbClr val="9F4606"/>
    <a:srgbClr val="636363"/>
    <a:srgbClr val="FFC100"/>
    <a:srgbClr val="A6A6A6"/>
    <a:srgbClr val="EE7E2D"/>
    <a:srgbClr val="5B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39EE6-5B9B-436F-8215-14CAEA378E81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284D-5D83-44ED-823B-0CADE5530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47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284D-5D83-44ED-823B-0CADE55306D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4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A2AD58C-23D2-41C2-9D92-43F289397219}" type="datetime1">
              <a:rPr lang="ru-RU" smtClean="0"/>
              <a:t>08.06.2022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B4C67-AC52-4799-9D42-51E9CD7FAA53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BDE0-47A9-4E0E-9CB3-8C8968CD5451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E0F8430-F662-40BD-8BEE-FAE8C123D201}" type="datetime1">
              <a:rPr lang="ru-RU" smtClean="0"/>
              <a:t>08.06.2022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F0D83F-F3AE-46E4-8B73-50B8FFAF3376}" type="datetime1">
              <a:rPr lang="ru-RU" smtClean="0"/>
              <a:t>08.06.2022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0C30-28DF-4224-9753-7D2AF75A8FE6}" type="datetime1">
              <a:rPr lang="ru-RU" smtClean="0"/>
              <a:t>08.06.2022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6AC-5079-42DA-B616-81B423D6D357}" type="datetime1">
              <a:rPr lang="ru-RU" smtClean="0"/>
              <a:t>08.06.2022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5557A6-1152-4C13-A89B-8AB489878DD7}" type="datetime1">
              <a:rPr lang="ru-RU" smtClean="0"/>
              <a:t>08.06.2022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5B40-E62E-4C7A-8CE1-747A8B0EA3F9}" type="datetime1">
              <a:rPr lang="ru-RU" smtClean="0"/>
              <a:t>08.06.2022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404A5DD-1B7F-486C-BC86-C78B762D73BF}" type="datetime1">
              <a:rPr lang="ru-RU" smtClean="0"/>
              <a:t>08.06.2022</a:t>
            </a:fld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929FAA-5715-462F-9202-75AAF88CAA6E}" type="datetime1">
              <a:rPr lang="ru-RU" smtClean="0"/>
              <a:t>08.06.2022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A96F85-423B-45C3-B78E-4609723766D6}" type="datetime1">
              <a:rPr lang="ru-RU" smtClean="0"/>
              <a:t>08.06.2022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5776" y="116632"/>
            <a:ext cx="6264696" cy="6408712"/>
          </a:xfrm>
        </p:spPr>
        <p:txBody>
          <a:bodyPr>
            <a:noAutofit/>
          </a:bodyPr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«Гомельский государственный университет имени Франциска Скорины»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физики и информационных технологий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общей физики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200" dirty="0"/>
              <a:t>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 на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МС-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   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Соболенко В. В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старший преподаватель кафедры общей физики: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Соколов С.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Гомель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ru-RU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Oculus VR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Oculus SDK</a:t>
            </a:r>
            <a:endParaRPr lang="ru-RU" dirty="0"/>
          </a:p>
        </p:txBody>
      </p:sp>
      <p:pic>
        <p:nvPicPr>
          <p:cNvPr id="4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176462"/>
            <a:ext cx="5295900" cy="25050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5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Лаборатория техники школьного эксперимента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Закон сохранения энергии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Скорости</a:t>
            </a:r>
          </a:p>
          <a:p>
            <a:pPr>
              <a:buFontTx/>
              <a:buChar char="-"/>
            </a:pPr>
            <a:r>
              <a:rPr lang="ru-RU" dirty="0" smtClean="0"/>
              <a:t>Масса</a:t>
            </a:r>
          </a:p>
          <a:p>
            <a:pPr>
              <a:buFontTx/>
              <a:buChar char="-"/>
            </a:pPr>
            <a:r>
              <a:rPr lang="ru-RU" dirty="0" smtClean="0"/>
              <a:t>Направления</a:t>
            </a:r>
          </a:p>
          <a:p>
            <a:pPr>
              <a:buFontTx/>
              <a:buChar char="-"/>
            </a:pPr>
            <a:r>
              <a:rPr lang="ru-RU" dirty="0"/>
              <a:t>Масса</a:t>
            </a:r>
          </a:p>
          <a:p>
            <a:pPr>
              <a:buFontTx/>
              <a:buChar char="-"/>
            </a:pPr>
            <a:r>
              <a:rPr lang="ru-RU" dirty="0" smtClean="0"/>
              <a:t>Настраиваемые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параметры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0405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9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Лаборатория техники школьного эксперимента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Сила упругости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Скорость </a:t>
            </a:r>
          </a:p>
          <a:p>
            <a:pPr>
              <a:buFontTx/>
              <a:buChar char="-"/>
            </a:pPr>
            <a:r>
              <a:rPr lang="ru-RU" dirty="0" smtClean="0"/>
              <a:t>Время</a:t>
            </a:r>
          </a:p>
          <a:p>
            <a:pPr>
              <a:buFontTx/>
              <a:buChar char="-"/>
            </a:pPr>
            <a:r>
              <a:rPr lang="ru-RU" dirty="0" smtClean="0"/>
              <a:t>Направление</a:t>
            </a:r>
          </a:p>
          <a:p>
            <a:pPr>
              <a:buFontTx/>
              <a:buChar char="-"/>
            </a:pPr>
            <a:r>
              <a:rPr lang="ru-RU" dirty="0" smtClean="0"/>
              <a:t>Ускорение</a:t>
            </a:r>
          </a:p>
          <a:p>
            <a:pPr>
              <a:buFontTx/>
              <a:buChar char="-"/>
            </a:pPr>
            <a:r>
              <a:rPr lang="ru-RU" dirty="0" smtClean="0"/>
              <a:t>Масса</a:t>
            </a:r>
          </a:p>
          <a:p>
            <a:pPr>
              <a:buFontTx/>
              <a:buChar char="-"/>
            </a:pPr>
            <a:r>
              <a:rPr lang="ru-RU" dirty="0"/>
              <a:t>Настраиваемые</a:t>
            </a:r>
          </a:p>
          <a:p>
            <a:pPr marL="0" indent="0">
              <a:buNone/>
            </a:pPr>
            <a:r>
              <a:rPr lang="ru-RU" dirty="0"/>
              <a:t>параметры</a:t>
            </a:r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16832"/>
            <a:ext cx="421957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6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Лаборатория техники школьного эксперимента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Математический маятник</a:t>
            </a:r>
          </a:p>
          <a:p>
            <a:pPr>
              <a:buFontTx/>
              <a:buChar char="-"/>
            </a:pPr>
            <a:r>
              <a:rPr lang="ru-RU" dirty="0" smtClean="0"/>
              <a:t>Скорость</a:t>
            </a:r>
          </a:p>
          <a:p>
            <a:pPr>
              <a:buFontTx/>
              <a:buChar char="-"/>
            </a:pPr>
            <a:r>
              <a:rPr lang="ru-RU" dirty="0" smtClean="0"/>
              <a:t>Угол</a:t>
            </a:r>
          </a:p>
          <a:p>
            <a:pPr>
              <a:buFontTx/>
              <a:buChar char="-"/>
            </a:pPr>
            <a:r>
              <a:rPr lang="ru-RU" dirty="0" smtClean="0"/>
              <a:t>Период</a:t>
            </a:r>
          </a:p>
          <a:p>
            <a:pPr>
              <a:buFontTx/>
              <a:buChar char="-"/>
            </a:pPr>
            <a:r>
              <a:rPr lang="ru-RU" dirty="0"/>
              <a:t>Масса</a:t>
            </a:r>
          </a:p>
          <a:p>
            <a:pPr>
              <a:buFontTx/>
              <a:buChar char="-"/>
            </a:pPr>
            <a:r>
              <a:rPr lang="ru-RU" dirty="0"/>
              <a:t>Настраиваемые</a:t>
            </a:r>
          </a:p>
          <a:p>
            <a:pPr marL="0" indent="0">
              <a:buNone/>
            </a:pPr>
            <a:r>
              <a:rPr lang="ru-RU" dirty="0"/>
              <a:t>параметры</a:t>
            </a:r>
          </a:p>
          <a:p>
            <a:pPr>
              <a:buFontTx/>
              <a:buChar char="-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34575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Лаборатория техники школьного эксперимента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Сила трения</a:t>
            </a:r>
          </a:p>
          <a:p>
            <a:pPr>
              <a:buFontTx/>
              <a:buChar char="-"/>
            </a:pPr>
            <a:r>
              <a:rPr lang="ru-RU" dirty="0" smtClean="0"/>
              <a:t>Скорость</a:t>
            </a:r>
          </a:p>
          <a:p>
            <a:pPr>
              <a:buFontTx/>
              <a:buChar char="-"/>
            </a:pPr>
            <a:r>
              <a:rPr lang="ru-RU" dirty="0" smtClean="0"/>
              <a:t>Время</a:t>
            </a:r>
          </a:p>
          <a:p>
            <a:pPr>
              <a:buFontTx/>
              <a:buChar char="-"/>
            </a:pPr>
            <a:r>
              <a:rPr lang="ru-RU" dirty="0" smtClean="0"/>
              <a:t>Расстояние</a:t>
            </a:r>
          </a:p>
          <a:p>
            <a:pPr>
              <a:buFontTx/>
              <a:buChar char="-"/>
            </a:pPr>
            <a:r>
              <a:rPr lang="ru-RU" dirty="0" smtClean="0"/>
              <a:t>Сила трения</a:t>
            </a:r>
          </a:p>
          <a:p>
            <a:pPr>
              <a:buFontTx/>
              <a:buChar char="-"/>
            </a:pPr>
            <a:r>
              <a:rPr lang="ru-RU" dirty="0" smtClean="0"/>
              <a:t>Масса</a:t>
            </a:r>
          </a:p>
          <a:p>
            <a:pPr>
              <a:buFontTx/>
              <a:buChar char="-"/>
            </a:pPr>
            <a:r>
              <a:rPr lang="ru-RU" dirty="0"/>
              <a:t>Настраиваемые</a:t>
            </a:r>
          </a:p>
          <a:p>
            <a:pPr marL="0" indent="0">
              <a:buNone/>
            </a:pPr>
            <a:r>
              <a:rPr lang="ru-RU" dirty="0"/>
              <a:t>параметры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204864"/>
            <a:ext cx="5289426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7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ходе данного </a:t>
            </a:r>
            <a:r>
              <a:rPr lang="ru-RU" dirty="0" smtClean="0"/>
              <a:t>дипломного проекта </a:t>
            </a:r>
            <a:r>
              <a:rPr lang="ru-RU" dirty="0"/>
              <a:t>мы провели анализ предметной области. Рассмотрели все смешанную реальность, её краткую историю  и основные возможности и перспективы направления. Проанализировали, а так же рассмотрели все основные компоненты  </a:t>
            </a:r>
            <a:r>
              <a:rPr lang="en-US" dirty="0"/>
              <a:t>VR</a:t>
            </a:r>
            <a:r>
              <a:rPr lang="ru-RU" dirty="0"/>
              <a:t> реальности и части, из которых они состоят. Рассмотрели устройства и принцип работы </a:t>
            </a:r>
            <a:r>
              <a:rPr lang="en-US" dirty="0"/>
              <a:t>VR</a:t>
            </a:r>
            <a:r>
              <a:rPr lang="ru-RU" dirty="0"/>
              <a:t> реальности. Познакомились с движком </a:t>
            </a:r>
            <a:r>
              <a:rPr lang="en-US" dirty="0"/>
              <a:t>Unity</a:t>
            </a:r>
            <a:r>
              <a:rPr lang="ru-RU" dirty="0"/>
              <a:t>, его основными возможностями, достоинствами и недостатками и физикой в </a:t>
            </a:r>
            <a:r>
              <a:rPr lang="en-US" dirty="0"/>
              <a:t>Unity</a:t>
            </a:r>
            <a:r>
              <a:rPr lang="ru-RU" dirty="0"/>
              <a:t>. Рассмотрели по шагам и создали </a:t>
            </a:r>
            <a:r>
              <a:rPr lang="en-US" dirty="0"/>
              <a:t>VR</a:t>
            </a:r>
            <a:r>
              <a:rPr lang="ru-RU" dirty="0"/>
              <a:t>приложение на </a:t>
            </a:r>
            <a:r>
              <a:rPr lang="en-US" dirty="0"/>
              <a:t>Unity</a:t>
            </a:r>
            <a:r>
              <a:rPr lang="ru-RU" dirty="0"/>
              <a:t> для изучения физики </a:t>
            </a:r>
          </a:p>
          <a:p>
            <a:pPr algn="just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77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ru-RU" sz="1800" dirty="0" smtClean="0"/>
              <a:t>Цель: </a:t>
            </a:r>
          </a:p>
          <a:p>
            <a:pPr marL="0" indent="0" algn="just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Разработка </a:t>
            </a:r>
            <a:r>
              <a:rPr lang="en-US" sz="1800" dirty="0" smtClean="0"/>
              <a:t>VR</a:t>
            </a:r>
            <a:r>
              <a:rPr lang="ru-RU" sz="1800" dirty="0" smtClean="0"/>
              <a:t> приложения для симуляции лаборатории физики</a:t>
            </a:r>
          </a:p>
          <a:p>
            <a:pPr algn="just"/>
            <a:r>
              <a:rPr lang="ru-RU" sz="1800" dirty="0" smtClean="0"/>
              <a:t>Задачи:</a:t>
            </a:r>
          </a:p>
          <a:p>
            <a:pPr marL="0" indent="0" algn="just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Разработка </a:t>
            </a:r>
            <a:r>
              <a:rPr lang="en-US" sz="1800" dirty="0" smtClean="0"/>
              <a:t>VR </a:t>
            </a:r>
            <a:r>
              <a:rPr lang="ru-RU" sz="1800" dirty="0" smtClean="0"/>
              <a:t>приложения на </a:t>
            </a:r>
            <a:r>
              <a:rPr lang="en-US" sz="1800" dirty="0" smtClean="0"/>
              <a:t>Unity.</a:t>
            </a:r>
            <a:endParaRPr lang="ru-RU" sz="1800" dirty="0" smtClean="0"/>
          </a:p>
          <a:p>
            <a:pPr marL="0" indent="0" algn="just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Симуляции физики используя физические опыты.</a:t>
            </a: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5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405013"/>
            <a:ext cx="7467600" cy="1143000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20549"/>
            <a:ext cx="7467600" cy="4873752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Снижение цены на техническое </a:t>
            </a:r>
            <a:r>
              <a:rPr lang="ru-RU" sz="1800" dirty="0" smtClean="0"/>
              <a:t>оснащение</a:t>
            </a:r>
          </a:p>
          <a:p>
            <a:pPr algn="just"/>
            <a:r>
              <a:rPr lang="ru-RU" sz="1800" dirty="0"/>
              <a:t>Стремительный рост количества программного обеспечения под </a:t>
            </a:r>
            <a:r>
              <a:rPr lang="ru-RU" sz="1800" dirty="0" smtClean="0"/>
              <a:t>VR</a:t>
            </a:r>
          </a:p>
          <a:p>
            <a:pPr algn="just"/>
            <a:r>
              <a:rPr lang="ru-RU" sz="1800" dirty="0"/>
              <a:t>Рост объема инвестиций в VR – более 2,5 млрд долларов в </a:t>
            </a:r>
            <a:r>
              <a:rPr lang="ru-RU" sz="1800" dirty="0" smtClean="0"/>
              <a:t>год</a:t>
            </a:r>
          </a:p>
          <a:p>
            <a:pPr algn="just"/>
            <a:r>
              <a:rPr lang="ru-RU" sz="1800" dirty="0"/>
              <a:t>Увеличение числа крупных компаний, работающих в сфере </a:t>
            </a:r>
            <a:r>
              <a:rPr lang="ru-RU" sz="1800" dirty="0" smtClean="0"/>
              <a:t>VR</a:t>
            </a:r>
          </a:p>
          <a:p>
            <a:pPr algn="just"/>
            <a:r>
              <a:rPr lang="ru-RU" sz="1800" dirty="0"/>
              <a:t>Внедрение VR-технологий в ряде сфер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 descr="C:\Users\vsobo\OneDrive\Рабочий стол\07_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4320480" cy="301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Смешанная реальность</a:t>
            </a:r>
          </a:p>
        </p:txBody>
      </p:sp>
      <p:pic>
        <p:nvPicPr>
          <p:cNvPr id="4" name="Рисунок 1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35696" y="1628800"/>
            <a:ext cx="5025113" cy="11427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2" descr="E:\Unity 3D\Projects\VR-StudyRoom\Диплом - Приложение Unity VR\Фото\bi-171128-wartung-vr-brille-en-1536x11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4" y="4595726"/>
            <a:ext cx="2709342" cy="203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Unity 3D\Projects\VR-StudyRoom\Диплом - Приложение Unity VR\Фото\mixed-reality-training-pilo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69160"/>
            <a:ext cx="2971403" cy="173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Unity 3D\Projects\VR-StudyRoom\Диплом - Приложение Unity VR\Фото\furniture_augmented_realit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55" y="2878450"/>
            <a:ext cx="3028094" cy="170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7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</a:t>
            </a:r>
            <a:r>
              <a:rPr lang="ru-RU" dirty="0"/>
              <a:t> реальность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98776" cy="48737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Возможности:</a:t>
            </a:r>
          </a:p>
          <a:p>
            <a:pPr lvl="0"/>
            <a:r>
              <a:rPr lang="ru-RU" sz="1600" dirty="0"/>
              <a:t>С</a:t>
            </a:r>
            <a:r>
              <a:rPr lang="ru-RU" sz="1600" dirty="0" smtClean="0"/>
              <a:t>истемы изображения.</a:t>
            </a:r>
            <a:endParaRPr lang="ru-RU" sz="1600" dirty="0"/>
          </a:p>
          <a:p>
            <a:pPr lvl="0"/>
            <a:r>
              <a:rPr lang="ru-RU" sz="1600" dirty="0"/>
              <a:t>С</a:t>
            </a:r>
            <a:r>
              <a:rPr lang="ru-RU" sz="1600" dirty="0" smtClean="0"/>
              <a:t>истемы звука.</a:t>
            </a:r>
            <a:endParaRPr lang="ru-RU" sz="1600" dirty="0"/>
          </a:p>
          <a:p>
            <a:pPr lvl="0"/>
            <a:r>
              <a:rPr lang="ru-RU" sz="1600" dirty="0"/>
              <a:t>С</a:t>
            </a:r>
            <a:r>
              <a:rPr lang="ru-RU" sz="1600" dirty="0" smtClean="0"/>
              <a:t>истемы </a:t>
            </a:r>
            <a:r>
              <a:rPr lang="ru-RU" sz="1600" dirty="0"/>
              <a:t>имитации тактильных </a:t>
            </a:r>
            <a:r>
              <a:rPr lang="ru-RU" sz="1600" dirty="0" smtClean="0"/>
              <a:t>ощущений.</a:t>
            </a:r>
            <a:endParaRPr lang="ru-RU" sz="1600" dirty="0"/>
          </a:p>
          <a:p>
            <a:pPr lvl="0"/>
            <a:r>
              <a:rPr lang="ru-RU" sz="1600" dirty="0"/>
              <a:t>С</a:t>
            </a:r>
            <a:r>
              <a:rPr lang="ru-RU" sz="1600" dirty="0" smtClean="0"/>
              <a:t>истемы управления.</a:t>
            </a:r>
            <a:endParaRPr lang="ru-RU" sz="1600" dirty="0"/>
          </a:p>
          <a:p>
            <a:endParaRPr lang="ru-R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9992" y="1600200"/>
            <a:ext cx="3424808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ru-RU" sz="1600" dirty="0" smtClean="0"/>
              <a:t>Включает в себя:</a:t>
            </a:r>
          </a:p>
          <a:p>
            <a:r>
              <a:rPr lang="ru-RU" sz="1600" dirty="0" smtClean="0"/>
              <a:t>Акселерометр</a:t>
            </a:r>
          </a:p>
          <a:p>
            <a:r>
              <a:rPr lang="ru-RU" sz="1600" dirty="0" smtClean="0"/>
              <a:t>Гироскоп</a:t>
            </a:r>
          </a:p>
          <a:p>
            <a:r>
              <a:rPr lang="ru-RU" sz="1600" dirty="0" smtClean="0"/>
              <a:t>Разрешение</a:t>
            </a:r>
          </a:p>
          <a:p>
            <a:r>
              <a:rPr lang="ru-RU" sz="1600" dirty="0" smtClean="0"/>
              <a:t>Угол обзора</a:t>
            </a:r>
          </a:p>
          <a:p>
            <a:r>
              <a:rPr lang="ru-RU" sz="1600" dirty="0" smtClean="0"/>
              <a:t>Частота кадров</a:t>
            </a:r>
          </a:p>
          <a:p>
            <a:r>
              <a:rPr lang="ru-RU" sz="1600" dirty="0" smtClean="0"/>
              <a:t>Наушники</a:t>
            </a:r>
          </a:p>
          <a:p>
            <a:r>
              <a:rPr lang="ru-RU" sz="1600" dirty="0" smtClean="0"/>
              <a:t>Крепление на голову</a:t>
            </a:r>
          </a:p>
          <a:p>
            <a:r>
              <a:rPr lang="ru-RU" sz="1600" dirty="0" smtClean="0"/>
              <a:t>Материал корпуса</a:t>
            </a:r>
          </a:p>
          <a:p>
            <a:r>
              <a:rPr lang="ru-RU" sz="1600" dirty="0" smtClean="0"/>
              <a:t>Пульт ДУ</a:t>
            </a:r>
          </a:p>
          <a:p>
            <a:r>
              <a:rPr lang="ru-RU" sz="1600" dirty="0" smtClean="0"/>
              <a:t>Тип управления</a:t>
            </a:r>
          </a:p>
          <a:p>
            <a:endParaRPr lang="ru-RU" sz="1600" dirty="0" smtClean="0"/>
          </a:p>
          <a:p>
            <a:endParaRPr lang="ru-RU" sz="1600" dirty="0"/>
          </a:p>
        </p:txBody>
      </p:sp>
      <p:pic>
        <p:nvPicPr>
          <p:cNvPr id="7" name="Рисунок 2" descr="C:\Users\User\Desktop\Курсовая - Unity VR\1024px-Oculus-Rift-CV1-Headset-Front_with_transparent_background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2" b="6918"/>
          <a:stretch/>
        </p:blipFill>
        <p:spPr bwMode="auto">
          <a:xfrm>
            <a:off x="251520" y="3573016"/>
            <a:ext cx="4448175" cy="2616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091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Unity 3D\Projects\VR-StudyRoom\Диплом - Приложение Unity VR\Фото\b506b59c4e59a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1" t="12892" r="30992" b="24190"/>
          <a:stretch/>
        </p:blipFill>
        <p:spPr bwMode="auto">
          <a:xfrm>
            <a:off x="3851920" y="2724597"/>
            <a:ext cx="3974249" cy="38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rgbClr val="FFC100"/>
                </a:solidFill>
              </a:rPr>
              <a:t>Продажа недвижимости (2, 6)</a:t>
            </a:r>
            <a:endParaRPr lang="en-US" sz="2000" dirty="0" smtClean="0">
              <a:solidFill>
                <a:srgbClr val="FFC100"/>
              </a:solidFill>
            </a:endParaRPr>
          </a:p>
          <a:p>
            <a:r>
              <a:rPr lang="ru-RU" sz="2000" dirty="0">
                <a:solidFill>
                  <a:srgbClr val="EE7E2D"/>
                </a:solidFill>
              </a:rPr>
              <a:t>Мероприятия в прямом </a:t>
            </a:r>
            <a:r>
              <a:rPr lang="ru-RU" sz="2000" dirty="0" smtClean="0">
                <a:solidFill>
                  <a:srgbClr val="EE7E2D"/>
                </a:solidFill>
              </a:rPr>
              <a:t>эфире (4,1)</a:t>
            </a:r>
          </a:p>
          <a:p>
            <a:r>
              <a:rPr lang="ru-RU" sz="2000" dirty="0">
                <a:solidFill>
                  <a:srgbClr val="636363"/>
                </a:solidFill>
              </a:rPr>
              <a:t>Военная </a:t>
            </a:r>
            <a:r>
              <a:rPr lang="ru-RU" sz="2000" dirty="0" smtClean="0">
                <a:solidFill>
                  <a:srgbClr val="636363"/>
                </a:solidFill>
              </a:rPr>
              <a:t>промышленность (1,4)</a:t>
            </a:r>
          </a:p>
          <a:p>
            <a:r>
              <a:rPr lang="ru-RU" sz="2000" dirty="0" smtClean="0">
                <a:solidFill>
                  <a:srgbClr val="9F4606"/>
                </a:solidFill>
              </a:rPr>
              <a:t>Проектирование (4,7)</a:t>
            </a:r>
            <a:endParaRPr lang="en-US" sz="2000" dirty="0" smtClean="0">
              <a:solidFill>
                <a:srgbClr val="9F4606"/>
              </a:solidFill>
            </a:endParaRPr>
          </a:p>
          <a:p>
            <a:r>
              <a:rPr lang="ru-RU" sz="2000" dirty="0">
                <a:solidFill>
                  <a:srgbClr val="A6A6A6"/>
                </a:solidFill>
              </a:rPr>
              <a:t>Кино и </a:t>
            </a:r>
            <a:r>
              <a:rPr lang="ru-RU" sz="2000" dirty="0" smtClean="0">
                <a:solidFill>
                  <a:srgbClr val="A6A6A6"/>
                </a:solidFill>
              </a:rPr>
              <a:t>сериалы (3,2)</a:t>
            </a:r>
            <a:endParaRPr lang="ru-RU" sz="2000" b="1" dirty="0" smtClean="0">
              <a:solidFill>
                <a:srgbClr val="A6A6A6"/>
              </a:solidFill>
            </a:endParaRPr>
          </a:p>
          <a:p>
            <a:r>
              <a:rPr lang="ru-RU" sz="2000" dirty="0" smtClean="0">
                <a:solidFill>
                  <a:srgbClr val="70AF45"/>
                </a:solidFill>
              </a:rPr>
              <a:t>Образование (0,7)</a:t>
            </a:r>
          </a:p>
          <a:p>
            <a:r>
              <a:rPr lang="ru-RU" sz="2000" dirty="0" smtClean="0">
                <a:solidFill>
                  <a:srgbClr val="5B9CD6"/>
                </a:solidFill>
              </a:rPr>
              <a:t>Видеоигры (11,6)</a:t>
            </a:r>
          </a:p>
          <a:p>
            <a:r>
              <a:rPr lang="ru-RU" sz="2000" dirty="0" smtClean="0">
                <a:solidFill>
                  <a:srgbClr val="205E92"/>
                </a:solidFill>
              </a:rPr>
              <a:t>Медицина (6,1)</a:t>
            </a:r>
            <a:endParaRPr lang="en-US" sz="2000" b="1" dirty="0" smtClean="0">
              <a:solidFill>
                <a:srgbClr val="205E92"/>
              </a:solidFill>
            </a:endParaRPr>
          </a:p>
          <a:p>
            <a:r>
              <a:rPr lang="ru-RU" sz="2000" dirty="0" smtClean="0">
                <a:solidFill>
                  <a:srgbClr val="4273C5"/>
                </a:solidFill>
              </a:rPr>
              <a:t>Продажи (1,6)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2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</a:t>
            </a:r>
            <a:endParaRPr lang="ru-RU" dirty="0"/>
          </a:p>
        </p:txBody>
      </p:sp>
      <p:pic>
        <p:nvPicPr>
          <p:cNvPr id="4" name="Рисунок 8" descr="C:\Users\User\Desktop\Курсовая - Unity VR\kisspng-unity-game-engine-logo-video-game-corelle-brands-5b059884557253.6875690215270933803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" b="3001"/>
          <a:stretch/>
        </p:blipFill>
        <p:spPr bwMode="auto">
          <a:xfrm>
            <a:off x="3995936" y="404664"/>
            <a:ext cx="1862268" cy="17726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9" y="2492896"/>
            <a:ext cx="4867694" cy="2537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 descr="D:\Unity\VR-StudyRoom\Диплом - Приложение Unity VR\Фото\maxresdefaul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90385"/>
            <a:ext cx="5010968" cy="281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6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Физика </a:t>
            </a:r>
            <a:r>
              <a:rPr lang="en-US" dirty="0" smtClean="0"/>
              <a:t>Unity</a:t>
            </a:r>
            <a:endParaRPr lang="ru-RU" dirty="0"/>
          </a:p>
        </p:txBody>
      </p:sp>
      <p:pic>
        <p:nvPicPr>
          <p:cNvPr id="4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5546" y="2132856"/>
            <a:ext cx="3816424" cy="3933825"/>
          </a:xfrm>
          <a:prstGeom prst="rect">
            <a:avLst/>
          </a:prstGeom>
        </p:spPr>
      </p:pic>
      <p:pic>
        <p:nvPicPr>
          <p:cNvPr id="5" name="Рисунок 12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427984" y="2132856"/>
            <a:ext cx="4158630" cy="16954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19256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Компонент физики               Компонент взаимодействия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15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приложения</a:t>
            </a:r>
            <a:endParaRPr lang="ru-RU" dirty="0"/>
          </a:p>
        </p:txBody>
      </p:sp>
      <p:pic>
        <p:nvPicPr>
          <p:cNvPr id="4" name="Рисунок 10"/>
          <p:cNvPicPr/>
          <p:nvPr/>
        </p:nvPicPr>
        <p:blipFill rotWithShape="1">
          <a:blip r:embed="rId2"/>
          <a:srcRect l="32128" t="7752" b="47356"/>
          <a:stretch/>
        </p:blipFill>
        <p:spPr>
          <a:xfrm>
            <a:off x="899592" y="4077072"/>
            <a:ext cx="4203093" cy="19353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4768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Поддержка </a:t>
            </a:r>
            <a:r>
              <a:rPr lang="en-US" dirty="0" smtClean="0"/>
              <a:t>VR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Настройка приложения под различные платформы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Добавлена поддержка </a:t>
            </a:r>
            <a:r>
              <a:rPr lang="en-US" dirty="0" smtClean="0"/>
              <a:t>Android/Windows/Linux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4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854</TotalTime>
  <Words>249</Words>
  <Application>Microsoft Office PowerPoint</Application>
  <PresentationFormat>On-screen Show (4:3)</PresentationFormat>
  <Paragraphs>110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PowerPoint Presentation</vt:lpstr>
      <vt:lpstr>PowerPoint Presentation</vt:lpstr>
      <vt:lpstr>Актуальность</vt:lpstr>
      <vt:lpstr>Смешанная реальность</vt:lpstr>
      <vt:lpstr>VR реальность</vt:lpstr>
      <vt:lpstr>Применение</vt:lpstr>
      <vt:lpstr>Unity</vt:lpstr>
      <vt:lpstr>Физика Unity</vt:lpstr>
      <vt:lpstr>Разработка приложения</vt:lpstr>
      <vt:lpstr>Oculus VR</vt:lpstr>
      <vt:lpstr>Лаборатория техники школьного эксперимента</vt:lpstr>
      <vt:lpstr>Лаборатория техники школьного эксперимента</vt:lpstr>
      <vt:lpstr>Лаборатория техники школьного эксперимента</vt:lpstr>
      <vt:lpstr>Лаборатория техники школьного эксперимента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Владислав Соболенко</dc:creator>
  <cp:lastModifiedBy>Владислав Соболенко</cp:lastModifiedBy>
  <cp:revision>28</cp:revision>
  <dcterms:created xsi:type="dcterms:W3CDTF">2021-12-20T09:14:34Z</dcterms:created>
  <dcterms:modified xsi:type="dcterms:W3CDTF">2022-06-08T08:58:03Z</dcterms:modified>
</cp:coreProperties>
</file>