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668" autoAdjust="0"/>
    <p:restoredTop sz="94660"/>
  </p:normalViewPr>
  <p:slideViewPr>
    <p:cSldViewPr>
      <p:cViewPr>
        <p:scale>
          <a:sx n="75" d="100"/>
          <a:sy n="75" d="100"/>
        </p:scale>
        <p:origin x="489" y="32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</a:t>
            </a:r>
            <a:r>
              <a:rPr lang="en-US" dirty="0" err="1"/>
              <a:t>Sbert</a:t>
            </a:r>
            <a:r>
              <a:rPr lang="en-US" dirty="0"/>
              <a:t> Models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Adams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F30D-8864-423A-8F6D-228526F6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F7D12-18A4-E663-5B1E-8161D597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Sensitivity to Vocabulary: Rare or expressive adjectives not present in the dataset led to noisy results, even for very close terms.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Speed: Embedding and search speed was performant for both models, completing searches in under a second per query on local hardware.</a:t>
            </a:r>
          </a:p>
        </p:txBody>
      </p:sp>
    </p:spTree>
    <p:extLst>
      <p:ext uri="{BB962C8B-B14F-4D97-AF65-F5344CB8AC3E}">
        <p14:creationId xmlns:p14="http://schemas.microsoft.com/office/powerpoint/2010/main" val="427206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A917-F3D3-A46A-2DB0-F1082AE6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3C907-075B-59F4-2753-8DF04C3B9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This evaluation confirms that both all-MiniLM-L6-v2 and multi-qa-MiniLM-L6-cos-v1 are viable for short-text RAG tasks. While general-purpose models like all-MiniLM-L6-v2 offer fast and broad coverage, domain-tuned models like multi-qa-MiniLM-L6-cos-v1 may slightly outperform in tasks involving nuanced question-answering.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Future steps could involve: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Adding more diverse queries including negatives or domain-specific jargon.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Incorporating a scoring metric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Expanding to a larger, more realistic dataset</a:t>
            </a:r>
          </a:p>
        </p:txBody>
      </p:sp>
    </p:spTree>
    <p:extLst>
      <p:ext uri="{BB962C8B-B14F-4D97-AF65-F5344CB8AC3E}">
        <p14:creationId xmlns:p14="http://schemas.microsoft.com/office/powerpoint/2010/main" val="283790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0BF7-BB76-9D2D-5D71-DF5D5D15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98E1-A37B-62F3-4DC2-BACC9F5A4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explores the comparative performance of two SBERT models in a Retrieval-Augmented Generation (RAG) pipeline using </a:t>
            </a:r>
            <a:r>
              <a:rPr lang="en-US" dirty="0" err="1"/>
              <a:t>Qdrant</a:t>
            </a:r>
            <a:r>
              <a:rPr lang="en-US" dirty="0"/>
              <a:t>. </a:t>
            </a:r>
          </a:p>
          <a:p>
            <a:r>
              <a:rPr lang="en-US" dirty="0"/>
              <a:t>The objective is to measure their semantic search performance across three datasets.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What is Qdrant? - Qdrant">
            <a:extLst>
              <a:ext uri="{FF2B5EF4-FFF2-40B4-BE49-F238E27FC236}">
                <a16:creationId xmlns:a16="http://schemas.microsoft.com/office/drawing/2014/main" id="{A44CE3AC-5A8E-9357-EA76-292E885A7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4716269"/>
            <a:ext cx="43053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5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F6A4-4AA2-5338-450E-7B5F248D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C8300-264F-F71A-3EC5-FF4BC7EC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SBERT Models Evaluated:</a:t>
            </a:r>
          </a:p>
          <a:p>
            <a:pPr lvl="1"/>
            <a:r>
              <a:rPr lang="en-US" dirty="0"/>
              <a:t>sbert1: all-MiniLM-L6-v2 – General-purpose model for semantic similarity.</a:t>
            </a:r>
          </a:p>
          <a:p>
            <a:pPr lvl="1"/>
            <a:r>
              <a:rPr lang="en-US" dirty="0"/>
              <a:t>sbert2: multi-qa-MiniLM-L6-cos-v1 – Fine-tuned for question-answering.</a:t>
            </a:r>
          </a:p>
        </p:txBody>
      </p:sp>
    </p:spTree>
    <p:extLst>
      <p:ext uri="{BB962C8B-B14F-4D97-AF65-F5344CB8AC3E}">
        <p14:creationId xmlns:p14="http://schemas.microsoft.com/office/powerpoint/2010/main" val="109397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E9E3-39B6-F5DD-70F8-BD382B7E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E965-CC36-6E3B-0517-5DA01244A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2894329" cy="4462272"/>
          </a:xfrm>
        </p:spPr>
        <p:txBody>
          <a:bodyPr/>
          <a:lstStyle/>
          <a:p>
            <a:r>
              <a:rPr lang="en-US" dirty="0"/>
              <a:t>Dataset1:</a:t>
            </a:r>
          </a:p>
          <a:p>
            <a:pPr lvl="1"/>
            <a:r>
              <a:rPr lang="en-US" dirty="0"/>
              <a:t>Product reviews (small size)</a:t>
            </a:r>
          </a:p>
          <a:p>
            <a:r>
              <a:rPr lang="en-US" dirty="0"/>
              <a:t>Dataset2:</a:t>
            </a:r>
          </a:p>
          <a:p>
            <a:pPr lvl="1"/>
            <a:r>
              <a:rPr lang="en-US" dirty="0"/>
              <a:t>Car reviews (larger)</a:t>
            </a:r>
          </a:p>
          <a:p>
            <a:r>
              <a:rPr lang="en-US" dirty="0"/>
              <a:t>Dataset3:</a:t>
            </a:r>
          </a:p>
          <a:p>
            <a:pPr lvl="1"/>
            <a:r>
              <a:rPr lang="en-US" dirty="0"/>
              <a:t>Restaurant reviews (largest)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F3FD9F-79A7-4823-27AD-BD0CB649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12" y="3048000"/>
            <a:ext cx="7343829" cy="11239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C1DDA-C6A9-72BC-10BC-6D7E654A7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1755524"/>
            <a:ext cx="6181770" cy="1104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41F6AA-C120-7781-8615-FB89033F2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812" y="4497182"/>
            <a:ext cx="8763064" cy="33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4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A59D-41A0-C4BD-6FA1-3E03CC4C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Evaluation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6EDC-1140-FFD9-2388-E1F52D5DC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Example from dataset1: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Query: “terrible”</a:t>
            </a:r>
          </a:p>
          <a:p>
            <a:pPr marL="647646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--- sbert1 Results ---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7646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It’s okay, not too bad but not great either. </a:t>
            </a:r>
            <a:r>
              <a:rPr lang="en-US" sz="2800" kern="100" dirty="0">
                <a:solidFill>
                  <a:srgbClr val="0070C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(?)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7646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Worst purchase I've ever made. </a:t>
            </a:r>
            <a:r>
              <a:rPr lang="en-US" sz="2800" kern="100" dirty="0">
                <a:solidFill>
                  <a:srgbClr val="00B05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(✓)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7646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Terrible experience. The item broke after one use. sbert1 Results: Emphasized flavor, steak, and desserts; consistent theme around meal quality. </a:t>
            </a:r>
            <a:r>
              <a:rPr lang="en-US" sz="2800" kern="100" dirty="0">
                <a:solidFill>
                  <a:srgbClr val="00B05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(✓)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9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DD1C0-CCDD-DC56-5CCD-5C1AD1A5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A5-E9DD-695A-C88B-F764A2B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Evaluation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E237-186C-97B2-3496-D7C0D567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Example from dataset1: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Query: “terrible”</a:t>
            </a:r>
          </a:p>
          <a:p>
            <a:pPr marL="647646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--- sbert2 Results ---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7646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Worst purchase I've ever made. </a:t>
            </a:r>
            <a:r>
              <a:rPr lang="en-US" sz="2800" kern="100" dirty="0">
                <a:solidFill>
                  <a:srgbClr val="00B05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(✓)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7646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It’s okay, not too bad but not great either. </a:t>
            </a:r>
            <a:r>
              <a:rPr lang="en-US" sz="2800" kern="100" dirty="0">
                <a:solidFill>
                  <a:srgbClr val="0070C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(?)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47646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Absolutely amazing customer service! 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⮽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26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AD6F1-359E-F665-2698-4ECA545D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5A95-4865-53DB-76D0-11CA0A8E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Evaluation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60F1-F265-AD9C-9FCD-40AC2952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Example from dataset2: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Query: “good”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--- sbert1 Results ---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Good but not great. It's a reliable car but lacks excitement.</a:t>
            </a:r>
            <a:r>
              <a:rPr lang="en-US" sz="2800" kern="100" dirty="0">
                <a:solidFill>
                  <a:srgbClr val="00B05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(✓)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Good car, but not as fast as I expected. </a:t>
            </a:r>
            <a:r>
              <a:rPr lang="en-US" sz="2800" kern="100" dirty="0">
                <a:solidFill>
                  <a:srgbClr val="00B05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(✓)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I’m not satisfied, it keeps having electrical issues. </a:t>
            </a:r>
            <a:r>
              <a:rPr lang="en-US" sz="2800" kern="100" dirty="0">
                <a:solidFill>
                  <a:srgbClr val="FF000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⮽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919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EB4FC-5C08-5C02-17A6-6F958406C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DB1E-AA97-1786-4050-5315F249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Evaluation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1D833-9EF2-EAAF-99F7-186B36CC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Example from dataset2: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Query: “good”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--- sbert2 Results ---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Good but not great. It's a reliable car but lacks excitement. </a:t>
            </a:r>
            <a:r>
              <a:rPr lang="en-US" sz="2800" kern="100" dirty="0">
                <a:solidFill>
                  <a:srgbClr val="00B05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(✓)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Good car, but not as fast as I expected. </a:t>
            </a:r>
            <a:r>
              <a:rPr lang="en-US" sz="2800" kern="100" dirty="0">
                <a:solidFill>
                  <a:srgbClr val="00B05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(✓)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I’m very pleased with this car. Excellent value for the money. </a:t>
            </a:r>
            <a:r>
              <a:rPr lang="en-US" sz="2800" kern="100" dirty="0">
                <a:solidFill>
                  <a:srgbClr val="00B050"/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(✓)</a:t>
            </a:r>
            <a:endParaRPr lang="en-US" sz="2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712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1868-D0F0-31A7-0301-9FE4CCD7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0EAA5-7CAD-0905-1DAA-D747A05A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Overall all-MiniLM-L6-v2 (sbert1) did a better job than the other model. It had more hits from each query and less outliers in its results.</a:t>
            </a:r>
          </a:p>
        </p:txBody>
      </p:sp>
    </p:spTree>
    <p:extLst>
      <p:ext uri="{BB962C8B-B14F-4D97-AF65-F5344CB8AC3E}">
        <p14:creationId xmlns:p14="http://schemas.microsoft.com/office/powerpoint/2010/main" val="629377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</TotalTime>
  <Words>462</Words>
  <Application>Microsoft Office PowerPoint</Application>
  <PresentationFormat>Custom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Tech 16x9</vt:lpstr>
      <vt:lpstr>Comparing Sbert Models</vt:lpstr>
      <vt:lpstr>Overview</vt:lpstr>
      <vt:lpstr>Models Used</vt:lpstr>
      <vt:lpstr>Datasets</vt:lpstr>
      <vt:lpstr>Search Evaluation Examples</vt:lpstr>
      <vt:lpstr>Search Evaluation Examples</vt:lpstr>
      <vt:lpstr>Search Evaluation Examples</vt:lpstr>
      <vt:lpstr>Search Evaluation Examples</vt:lpstr>
      <vt:lpstr>Final Results</vt:lpstr>
      <vt:lpstr>Observations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Adams, Brandon</dc:creator>
  <cp:lastModifiedBy>Adams, Brandon</cp:lastModifiedBy>
  <cp:revision>5</cp:revision>
  <dcterms:created xsi:type="dcterms:W3CDTF">2025-05-01T22:31:05Z</dcterms:created>
  <dcterms:modified xsi:type="dcterms:W3CDTF">2025-05-01T22:48:50Z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