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E0DA-12BC-42B7-977E-AE33E1ACE1C5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BF86-EABF-4BCE-860A-A3A41CA1D62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04a-1100x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" y="2132856"/>
            <a:ext cx="2930400" cy="2664000"/>
          </a:xfrm>
          <a:prstGeom prst="rect">
            <a:avLst/>
          </a:prstGeom>
        </p:spPr>
      </p:pic>
      <p:pic>
        <p:nvPicPr>
          <p:cNvPr id="5" name="Grafik 4" descr="05-1100x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132856"/>
            <a:ext cx="2922408" cy="2664000"/>
          </a:xfrm>
          <a:prstGeom prst="rect">
            <a:avLst/>
          </a:prstGeom>
        </p:spPr>
      </p:pic>
      <p:pic>
        <p:nvPicPr>
          <p:cNvPr id="6" name="Grafik 5" descr="04a5-1100x1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200" y="2132856"/>
            <a:ext cx="2927736" cy="26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VS</dc:creator>
  <cp:lastModifiedBy>VS</cp:lastModifiedBy>
  <cp:revision>1</cp:revision>
  <dcterms:created xsi:type="dcterms:W3CDTF">2019-07-16T09:10:50Z</dcterms:created>
  <dcterms:modified xsi:type="dcterms:W3CDTF">2019-07-16T09:15:03Z</dcterms:modified>
</cp:coreProperties>
</file>