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27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CC44-AD38-47A6-801D-46E1D2C1E917}" type="datetimeFigureOut">
              <a:rPr lang="de-DE" smtClean="0"/>
              <a:t>17.02.2016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B4A83-57B2-4DAC-A233-A9C9F48CABC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V="1">
            <a:off x="1331640" y="1988840"/>
            <a:ext cx="16188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V="1">
            <a:off x="3059832" y="1980000"/>
            <a:ext cx="243391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3131840" y="2708920"/>
            <a:ext cx="28803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176800" y="2700000"/>
            <a:ext cx="414112" cy="1440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V="1">
            <a:off x="5652000" y="2034000"/>
            <a:ext cx="1839524" cy="27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rade Verbindung mit Pfeil 9"/>
          <p:cNvCxnSpPr/>
          <p:nvPr/>
        </p:nvCxnSpPr>
        <p:spPr>
          <a:xfrm>
            <a:off x="2987824" y="3429000"/>
            <a:ext cx="28803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5292080" y="3429000"/>
            <a:ext cx="28803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988840"/>
            <a:ext cx="5604171" cy="28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Larissa-Design</vt:lpstr>
      <vt:lpstr>Folie 1</vt:lpstr>
      <vt:lpstr>Folie 2</vt:lpstr>
    </vt:vector>
  </TitlesOfParts>
  <Company>Firmenname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VS</dc:creator>
  <cp:lastModifiedBy>VS</cp:lastModifiedBy>
  <cp:revision>1</cp:revision>
  <dcterms:created xsi:type="dcterms:W3CDTF">2016-02-17T12:13:53Z</dcterms:created>
  <dcterms:modified xsi:type="dcterms:W3CDTF">2016-02-17T13:32:37Z</dcterms:modified>
</cp:coreProperties>
</file>