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920000"/>
    <a:srgbClr val="471A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2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F0C1-EE63-4A2E-9E48-DB6EE7DD4D88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DC8-6CCA-4BA0-9B6C-B19258255D2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3048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6"/>
          <p:cNvGrpSpPr/>
          <p:nvPr/>
        </p:nvGrpSpPr>
        <p:grpSpPr>
          <a:xfrm>
            <a:off x="1187624" y="2492896"/>
            <a:ext cx="504056" cy="504056"/>
            <a:chOff x="1259632" y="1412776"/>
            <a:chExt cx="504056" cy="504056"/>
          </a:xfrm>
        </p:grpSpPr>
        <p:sp>
          <p:nvSpPr>
            <p:cNvPr id="5" name="Stern mit 7 Zacken 4"/>
            <p:cNvSpPr/>
            <p:nvPr/>
          </p:nvSpPr>
          <p:spPr>
            <a:xfrm>
              <a:off x="1259632" y="1412776"/>
              <a:ext cx="504056" cy="504056"/>
            </a:xfrm>
            <a:prstGeom prst="star7">
              <a:avLst>
                <a:gd name="adj" fmla="val 17957"/>
                <a:gd name="hf" fmla="val 102572"/>
                <a:gd name="vf" fmla="val 105210"/>
              </a:avLst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403648" y="1556792"/>
              <a:ext cx="216024" cy="216024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/>
          <p:cNvSpPr/>
          <p:nvPr/>
        </p:nvSpPr>
        <p:spPr>
          <a:xfrm rot="-1200000">
            <a:off x="1440000" y="5076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/>
          <p:cNvSpPr/>
          <p:nvPr/>
        </p:nvSpPr>
        <p:spPr>
          <a:xfrm rot="15000000">
            <a:off x="2121848" y="4896000"/>
            <a:ext cx="504000" cy="43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3048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6"/>
          <p:cNvGrpSpPr/>
          <p:nvPr/>
        </p:nvGrpSpPr>
        <p:grpSpPr>
          <a:xfrm>
            <a:off x="1187624" y="2492896"/>
            <a:ext cx="504056" cy="504056"/>
            <a:chOff x="1259632" y="1412776"/>
            <a:chExt cx="504056" cy="504056"/>
          </a:xfrm>
        </p:grpSpPr>
        <p:sp>
          <p:nvSpPr>
            <p:cNvPr id="5" name="Stern mit 7 Zacken 4"/>
            <p:cNvSpPr/>
            <p:nvPr/>
          </p:nvSpPr>
          <p:spPr>
            <a:xfrm>
              <a:off x="1259632" y="1412776"/>
              <a:ext cx="504056" cy="504056"/>
            </a:xfrm>
            <a:prstGeom prst="star7">
              <a:avLst>
                <a:gd name="adj" fmla="val 17957"/>
                <a:gd name="hf" fmla="val 102572"/>
                <a:gd name="vf" fmla="val 105210"/>
              </a:avLst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403648" y="1556792"/>
              <a:ext cx="216024" cy="216024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/>
          <p:cNvSpPr/>
          <p:nvPr/>
        </p:nvSpPr>
        <p:spPr>
          <a:xfrm rot="-1200000">
            <a:off x="1440000" y="5076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/>
          <p:cNvSpPr/>
          <p:nvPr/>
        </p:nvSpPr>
        <p:spPr>
          <a:xfrm rot="15000000">
            <a:off x="2121848" y="4896000"/>
            <a:ext cx="504000" cy="43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http://lebensmittel-warenkunde.de/assets/images/weintraub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052736"/>
            <a:ext cx="2814736" cy="2814736"/>
          </a:xfrm>
          <a:prstGeom prst="rect">
            <a:avLst/>
          </a:prstGeom>
          <a:noFill/>
        </p:spPr>
      </p:pic>
      <p:sp>
        <p:nvSpPr>
          <p:cNvPr id="35" name="Freihandform 34"/>
          <p:cNvSpPr/>
          <p:nvPr/>
        </p:nvSpPr>
        <p:spPr>
          <a:xfrm>
            <a:off x="5940152" y="3068960"/>
            <a:ext cx="1305198" cy="1200929"/>
          </a:xfrm>
          <a:custGeom>
            <a:avLst/>
            <a:gdLst>
              <a:gd name="connsiteX0" fmla="*/ 200025 w 1305198"/>
              <a:gd name="connsiteY0" fmla="*/ 966614 h 1200929"/>
              <a:gd name="connsiteX1" fmla="*/ 182880 w 1305198"/>
              <a:gd name="connsiteY1" fmla="*/ 957089 h 1200929"/>
              <a:gd name="connsiteX2" fmla="*/ 171450 w 1305198"/>
              <a:gd name="connsiteY2" fmla="*/ 951374 h 1200929"/>
              <a:gd name="connsiteX3" fmla="*/ 165735 w 1305198"/>
              <a:gd name="connsiteY3" fmla="*/ 945659 h 1200929"/>
              <a:gd name="connsiteX4" fmla="*/ 148590 w 1305198"/>
              <a:gd name="connsiteY4" fmla="*/ 936134 h 1200929"/>
              <a:gd name="connsiteX5" fmla="*/ 146685 w 1305198"/>
              <a:gd name="connsiteY5" fmla="*/ 930419 h 1200929"/>
              <a:gd name="connsiteX6" fmla="*/ 156210 w 1305198"/>
              <a:gd name="connsiteY6" fmla="*/ 928514 h 1200929"/>
              <a:gd name="connsiteX7" fmla="*/ 169545 w 1305198"/>
              <a:gd name="connsiteY7" fmla="*/ 926609 h 1200929"/>
              <a:gd name="connsiteX8" fmla="*/ 186690 w 1305198"/>
              <a:gd name="connsiteY8" fmla="*/ 922799 h 1200929"/>
              <a:gd name="connsiteX9" fmla="*/ 198120 w 1305198"/>
              <a:gd name="connsiteY9" fmla="*/ 918989 h 1200929"/>
              <a:gd name="connsiteX10" fmla="*/ 203835 w 1305198"/>
              <a:gd name="connsiteY10" fmla="*/ 917084 h 1200929"/>
              <a:gd name="connsiteX11" fmla="*/ 209550 w 1305198"/>
              <a:gd name="connsiteY11" fmla="*/ 913274 h 1200929"/>
              <a:gd name="connsiteX12" fmla="*/ 211455 w 1305198"/>
              <a:gd name="connsiteY12" fmla="*/ 907559 h 1200929"/>
              <a:gd name="connsiteX13" fmla="*/ 219075 w 1305198"/>
              <a:gd name="connsiteY13" fmla="*/ 896129 h 1200929"/>
              <a:gd name="connsiteX14" fmla="*/ 213360 w 1305198"/>
              <a:gd name="connsiteY14" fmla="*/ 894224 h 1200929"/>
              <a:gd name="connsiteX15" fmla="*/ 196215 w 1305198"/>
              <a:gd name="connsiteY15" fmla="*/ 890414 h 1200929"/>
              <a:gd name="connsiteX16" fmla="*/ 190500 w 1305198"/>
              <a:gd name="connsiteY16" fmla="*/ 888509 h 1200929"/>
              <a:gd name="connsiteX17" fmla="*/ 179070 w 1305198"/>
              <a:gd name="connsiteY17" fmla="*/ 880889 h 1200929"/>
              <a:gd name="connsiteX18" fmla="*/ 167640 w 1305198"/>
              <a:gd name="connsiteY18" fmla="*/ 877079 h 1200929"/>
              <a:gd name="connsiteX19" fmla="*/ 161925 w 1305198"/>
              <a:gd name="connsiteY19" fmla="*/ 875174 h 1200929"/>
              <a:gd name="connsiteX20" fmla="*/ 150495 w 1305198"/>
              <a:gd name="connsiteY20" fmla="*/ 865649 h 1200929"/>
              <a:gd name="connsiteX21" fmla="*/ 137160 w 1305198"/>
              <a:gd name="connsiteY21" fmla="*/ 858029 h 1200929"/>
              <a:gd name="connsiteX22" fmla="*/ 125730 w 1305198"/>
              <a:gd name="connsiteY22" fmla="*/ 848504 h 1200929"/>
              <a:gd name="connsiteX23" fmla="*/ 112395 w 1305198"/>
              <a:gd name="connsiteY23" fmla="*/ 838979 h 1200929"/>
              <a:gd name="connsiteX24" fmla="*/ 116205 w 1305198"/>
              <a:gd name="connsiteY24" fmla="*/ 831359 h 1200929"/>
              <a:gd name="connsiteX25" fmla="*/ 127635 w 1305198"/>
              <a:gd name="connsiteY25" fmla="*/ 825644 h 1200929"/>
              <a:gd name="connsiteX26" fmla="*/ 133350 w 1305198"/>
              <a:gd name="connsiteY26" fmla="*/ 821834 h 1200929"/>
              <a:gd name="connsiteX27" fmla="*/ 139065 w 1305198"/>
              <a:gd name="connsiteY27" fmla="*/ 819929 h 1200929"/>
              <a:gd name="connsiteX28" fmla="*/ 144780 w 1305198"/>
              <a:gd name="connsiteY28" fmla="*/ 816119 h 1200929"/>
              <a:gd name="connsiteX29" fmla="*/ 150495 w 1305198"/>
              <a:gd name="connsiteY29" fmla="*/ 814214 h 1200929"/>
              <a:gd name="connsiteX30" fmla="*/ 161925 w 1305198"/>
              <a:gd name="connsiteY30" fmla="*/ 806594 h 1200929"/>
              <a:gd name="connsiteX31" fmla="*/ 148590 w 1305198"/>
              <a:gd name="connsiteY31" fmla="*/ 797069 h 1200929"/>
              <a:gd name="connsiteX32" fmla="*/ 137160 w 1305198"/>
              <a:gd name="connsiteY32" fmla="*/ 793259 h 1200929"/>
              <a:gd name="connsiteX33" fmla="*/ 131445 w 1305198"/>
              <a:gd name="connsiteY33" fmla="*/ 787544 h 1200929"/>
              <a:gd name="connsiteX34" fmla="*/ 125730 w 1305198"/>
              <a:gd name="connsiteY34" fmla="*/ 785639 h 1200929"/>
              <a:gd name="connsiteX35" fmla="*/ 118110 w 1305198"/>
              <a:gd name="connsiteY35" fmla="*/ 781829 h 1200929"/>
              <a:gd name="connsiteX36" fmla="*/ 99060 w 1305198"/>
              <a:gd name="connsiteY36" fmla="*/ 770399 h 1200929"/>
              <a:gd name="connsiteX37" fmla="*/ 93345 w 1305198"/>
              <a:gd name="connsiteY37" fmla="*/ 758969 h 1200929"/>
              <a:gd name="connsiteX38" fmla="*/ 87630 w 1305198"/>
              <a:gd name="connsiteY38" fmla="*/ 747539 h 1200929"/>
              <a:gd name="connsiteX39" fmla="*/ 89535 w 1305198"/>
              <a:gd name="connsiteY39" fmla="*/ 741824 h 1200929"/>
              <a:gd name="connsiteX40" fmla="*/ 95250 w 1305198"/>
              <a:gd name="connsiteY40" fmla="*/ 738014 h 1200929"/>
              <a:gd name="connsiteX41" fmla="*/ 102870 w 1305198"/>
              <a:gd name="connsiteY41" fmla="*/ 734204 h 1200929"/>
              <a:gd name="connsiteX42" fmla="*/ 108585 w 1305198"/>
              <a:gd name="connsiteY42" fmla="*/ 732299 h 1200929"/>
              <a:gd name="connsiteX43" fmla="*/ 120015 w 1305198"/>
              <a:gd name="connsiteY43" fmla="*/ 722774 h 1200929"/>
              <a:gd name="connsiteX44" fmla="*/ 112395 w 1305198"/>
              <a:gd name="connsiteY44" fmla="*/ 720869 h 1200929"/>
              <a:gd name="connsiteX45" fmla="*/ 102870 w 1305198"/>
              <a:gd name="connsiteY45" fmla="*/ 718964 h 1200929"/>
              <a:gd name="connsiteX46" fmla="*/ 91440 w 1305198"/>
              <a:gd name="connsiteY46" fmla="*/ 715154 h 1200929"/>
              <a:gd name="connsiteX47" fmla="*/ 85725 w 1305198"/>
              <a:gd name="connsiteY47" fmla="*/ 713249 h 1200929"/>
              <a:gd name="connsiteX48" fmla="*/ 80010 w 1305198"/>
              <a:gd name="connsiteY48" fmla="*/ 709439 h 1200929"/>
              <a:gd name="connsiteX49" fmla="*/ 70485 w 1305198"/>
              <a:gd name="connsiteY49" fmla="*/ 699914 h 1200929"/>
              <a:gd name="connsiteX50" fmla="*/ 60960 w 1305198"/>
              <a:gd name="connsiteY50" fmla="*/ 690389 h 1200929"/>
              <a:gd name="connsiteX51" fmla="*/ 53340 w 1305198"/>
              <a:gd name="connsiteY51" fmla="*/ 678959 h 1200929"/>
              <a:gd name="connsiteX52" fmla="*/ 51435 w 1305198"/>
              <a:gd name="connsiteY52" fmla="*/ 673244 h 1200929"/>
              <a:gd name="connsiteX53" fmla="*/ 47625 w 1305198"/>
              <a:gd name="connsiteY53" fmla="*/ 667529 h 1200929"/>
              <a:gd name="connsiteX54" fmla="*/ 53340 w 1305198"/>
              <a:gd name="connsiteY54" fmla="*/ 661814 h 1200929"/>
              <a:gd name="connsiteX55" fmla="*/ 64770 w 1305198"/>
              <a:gd name="connsiteY55" fmla="*/ 659909 h 1200929"/>
              <a:gd name="connsiteX56" fmla="*/ 81915 w 1305198"/>
              <a:gd name="connsiteY56" fmla="*/ 658004 h 1200929"/>
              <a:gd name="connsiteX57" fmla="*/ 83820 w 1305198"/>
              <a:gd name="connsiteY57" fmla="*/ 652289 h 1200929"/>
              <a:gd name="connsiteX58" fmla="*/ 76200 w 1305198"/>
              <a:gd name="connsiteY58" fmla="*/ 640859 h 1200929"/>
              <a:gd name="connsiteX59" fmla="*/ 72390 w 1305198"/>
              <a:gd name="connsiteY59" fmla="*/ 635144 h 1200929"/>
              <a:gd name="connsiteX60" fmla="*/ 70485 w 1305198"/>
              <a:gd name="connsiteY60" fmla="*/ 629429 h 1200929"/>
              <a:gd name="connsiteX61" fmla="*/ 62865 w 1305198"/>
              <a:gd name="connsiteY61" fmla="*/ 625619 h 1200929"/>
              <a:gd name="connsiteX62" fmla="*/ 47625 w 1305198"/>
              <a:gd name="connsiteY62" fmla="*/ 610379 h 1200929"/>
              <a:gd name="connsiteX63" fmla="*/ 43815 w 1305198"/>
              <a:gd name="connsiteY63" fmla="*/ 602759 h 1200929"/>
              <a:gd name="connsiteX64" fmla="*/ 38100 w 1305198"/>
              <a:gd name="connsiteY64" fmla="*/ 600854 h 1200929"/>
              <a:gd name="connsiteX65" fmla="*/ 26670 w 1305198"/>
              <a:gd name="connsiteY65" fmla="*/ 591329 h 1200929"/>
              <a:gd name="connsiteX66" fmla="*/ 15240 w 1305198"/>
              <a:gd name="connsiteY66" fmla="*/ 585614 h 1200929"/>
              <a:gd name="connsiteX67" fmla="*/ 5715 w 1305198"/>
              <a:gd name="connsiteY67" fmla="*/ 576089 h 1200929"/>
              <a:gd name="connsiteX68" fmla="*/ 0 w 1305198"/>
              <a:gd name="connsiteY68" fmla="*/ 564659 h 1200929"/>
              <a:gd name="connsiteX69" fmla="*/ 3810 w 1305198"/>
              <a:gd name="connsiteY69" fmla="*/ 557039 h 1200929"/>
              <a:gd name="connsiteX70" fmla="*/ 9525 w 1305198"/>
              <a:gd name="connsiteY70" fmla="*/ 555134 h 1200929"/>
              <a:gd name="connsiteX71" fmla="*/ 34290 w 1305198"/>
              <a:gd name="connsiteY71" fmla="*/ 557039 h 1200929"/>
              <a:gd name="connsiteX72" fmla="*/ 51435 w 1305198"/>
              <a:gd name="connsiteY72" fmla="*/ 560849 h 1200929"/>
              <a:gd name="connsiteX73" fmla="*/ 62865 w 1305198"/>
              <a:gd name="connsiteY73" fmla="*/ 564659 h 1200929"/>
              <a:gd name="connsiteX74" fmla="*/ 68580 w 1305198"/>
              <a:gd name="connsiteY74" fmla="*/ 566564 h 1200929"/>
              <a:gd name="connsiteX75" fmla="*/ 78105 w 1305198"/>
              <a:gd name="connsiteY75" fmla="*/ 568469 h 1200929"/>
              <a:gd name="connsiteX76" fmla="*/ 83820 w 1305198"/>
              <a:gd name="connsiteY76" fmla="*/ 570374 h 1200929"/>
              <a:gd name="connsiteX77" fmla="*/ 100965 w 1305198"/>
              <a:gd name="connsiteY77" fmla="*/ 572279 h 1200929"/>
              <a:gd name="connsiteX78" fmla="*/ 108585 w 1305198"/>
              <a:gd name="connsiteY78" fmla="*/ 574184 h 1200929"/>
              <a:gd name="connsiteX79" fmla="*/ 121920 w 1305198"/>
              <a:gd name="connsiteY79" fmla="*/ 577994 h 1200929"/>
              <a:gd name="connsiteX80" fmla="*/ 127635 w 1305198"/>
              <a:gd name="connsiteY80" fmla="*/ 576089 h 1200929"/>
              <a:gd name="connsiteX81" fmla="*/ 133350 w 1305198"/>
              <a:gd name="connsiteY81" fmla="*/ 572279 h 1200929"/>
              <a:gd name="connsiteX82" fmla="*/ 139065 w 1305198"/>
              <a:gd name="connsiteY82" fmla="*/ 560849 h 1200929"/>
              <a:gd name="connsiteX83" fmla="*/ 156210 w 1305198"/>
              <a:gd name="connsiteY83" fmla="*/ 570374 h 1200929"/>
              <a:gd name="connsiteX84" fmla="*/ 182880 w 1305198"/>
              <a:gd name="connsiteY84" fmla="*/ 576089 h 1200929"/>
              <a:gd name="connsiteX85" fmla="*/ 201930 w 1305198"/>
              <a:gd name="connsiteY85" fmla="*/ 576089 h 1200929"/>
              <a:gd name="connsiteX86" fmla="*/ 228600 w 1305198"/>
              <a:gd name="connsiteY86" fmla="*/ 577994 h 1200929"/>
              <a:gd name="connsiteX87" fmla="*/ 240030 w 1305198"/>
              <a:gd name="connsiteY87" fmla="*/ 581804 h 1200929"/>
              <a:gd name="connsiteX88" fmla="*/ 259080 w 1305198"/>
              <a:gd name="connsiteY88" fmla="*/ 591329 h 1200929"/>
              <a:gd name="connsiteX89" fmla="*/ 272415 w 1305198"/>
              <a:gd name="connsiteY89" fmla="*/ 593234 h 1200929"/>
              <a:gd name="connsiteX90" fmla="*/ 285750 w 1305198"/>
              <a:gd name="connsiteY90" fmla="*/ 600854 h 1200929"/>
              <a:gd name="connsiteX91" fmla="*/ 293370 w 1305198"/>
              <a:gd name="connsiteY91" fmla="*/ 602759 h 1200929"/>
              <a:gd name="connsiteX92" fmla="*/ 299085 w 1305198"/>
              <a:gd name="connsiteY92" fmla="*/ 606569 h 1200929"/>
              <a:gd name="connsiteX93" fmla="*/ 304800 w 1305198"/>
              <a:gd name="connsiteY93" fmla="*/ 608474 h 1200929"/>
              <a:gd name="connsiteX94" fmla="*/ 321945 w 1305198"/>
              <a:gd name="connsiteY94" fmla="*/ 612284 h 1200929"/>
              <a:gd name="connsiteX95" fmla="*/ 333375 w 1305198"/>
              <a:gd name="connsiteY95" fmla="*/ 616094 h 1200929"/>
              <a:gd name="connsiteX96" fmla="*/ 346710 w 1305198"/>
              <a:gd name="connsiteY96" fmla="*/ 621809 h 1200929"/>
              <a:gd name="connsiteX97" fmla="*/ 367665 w 1305198"/>
              <a:gd name="connsiteY97" fmla="*/ 627524 h 1200929"/>
              <a:gd name="connsiteX98" fmla="*/ 373380 w 1305198"/>
              <a:gd name="connsiteY98" fmla="*/ 629429 h 1200929"/>
              <a:gd name="connsiteX99" fmla="*/ 379095 w 1305198"/>
              <a:gd name="connsiteY99" fmla="*/ 631334 h 1200929"/>
              <a:gd name="connsiteX100" fmla="*/ 381000 w 1305198"/>
              <a:gd name="connsiteY100" fmla="*/ 625619 h 1200929"/>
              <a:gd name="connsiteX101" fmla="*/ 377190 w 1305198"/>
              <a:gd name="connsiteY101" fmla="*/ 610379 h 1200929"/>
              <a:gd name="connsiteX102" fmla="*/ 375285 w 1305198"/>
              <a:gd name="connsiteY102" fmla="*/ 604664 h 1200929"/>
              <a:gd name="connsiteX103" fmla="*/ 371475 w 1305198"/>
              <a:gd name="connsiteY103" fmla="*/ 598949 h 1200929"/>
              <a:gd name="connsiteX104" fmla="*/ 365760 w 1305198"/>
              <a:gd name="connsiteY104" fmla="*/ 585614 h 1200929"/>
              <a:gd name="connsiteX105" fmla="*/ 360045 w 1305198"/>
              <a:gd name="connsiteY105" fmla="*/ 581804 h 1200929"/>
              <a:gd name="connsiteX106" fmla="*/ 350520 w 1305198"/>
              <a:gd name="connsiteY106" fmla="*/ 564659 h 1200929"/>
              <a:gd name="connsiteX107" fmla="*/ 346710 w 1305198"/>
              <a:gd name="connsiteY107" fmla="*/ 558944 h 1200929"/>
              <a:gd name="connsiteX108" fmla="*/ 340995 w 1305198"/>
              <a:gd name="connsiteY108" fmla="*/ 557039 h 1200929"/>
              <a:gd name="connsiteX109" fmla="*/ 331470 w 1305198"/>
              <a:gd name="connsiteY109" fmla="*/ 547514 h 1200929"/>
              <a:gd name="connsiteX110" fmla="*/ 327660 w 1305198"/>
              <a:gd name="connsiteY110" fmla="*/ 541799 h 1200929"/>
              <a:gd name="connsiteX111" fmla="*/ 321945 w 1305198"/>
              <a:gd name="connsiteY111" fmla="*/ 536084 h 1200929"/>
              <a:gd name="connsiteX112" fmla="*/ 320040 w 1305198"/>
              <a:gd name="connsiteY112" fmla="*/ 530369 h 1200929"/>
              <a:gd name="connsiteX113" fmla="*/ 314325 w 1305198"/>
              <a:gd name="connsiteY113" fmla="*/ 524654 h 1200929"/>
              <a:gd name="connsiteX114" fmla="*/ 310515 w 1305198"/>
              <a:gd name="connsiteY114" fmla="*/ 518939 h 1200929"/>
              <a:gd name="connsiteX115" fmla="*/ 278130 w 1305198"/>
              <a:gd name="connsiteY115" fmla="*/ 520844 h 1200929"/>
              <a:gd name="connsiteX116" fmla="*/ 272415 w 1305198"/>
              <a:gd name="connsiteY116" fmla="*/ 518939 h 1200929"/>
              <a:gd name="connsiteX117" fmla="*/ 274320 w 1305198"/>
              <a:gd name="connsiteY117" fmla="*/ 497984 h 1200929"/>
              <a:gd name="connsiteX118" fmla="*/ 270510 w 1305198"/>
              <a:gd name="connsiteY118" fmla="*/ 446549 h 1200929"/>
              <a:gd name="connsiteX119" fmla="*/ 268605 w 1305198"/>
              <a:gd name="connsiteY119" fmla="*/ 438929 h 1200929"/>
              <a:gd name="connsiteX120" fmla="*/ 264795 w 1305198"/>
              <a:gd name="connsiteY120" fmla="*/ 433214 h 1200929"/>
              <a:gd name="connsiteX121" fmla="*/ 260985 w 1305198"/>
              <a:gd name="connsiteY121" fmla="*/ 425594 h 1200929"/>
              <a:gd name="connsiteX122" fmla="*/ 255270 w 1305198"/>
              <a:gd name="connsiteY122" fmla="*/ 414164 h 1200929"/>
              <a:gd name="connsiteX123" fmla="*/ 243840 w 1305198"/>
              <a:gd name="connsiteY123" fmla="*/ 406544 h 1200929"/>
              <a:gd name="connsiteX124" fmla="*/ 238125 w 1305198"/>
              <a:gd name="connsiteY124" fmla="*/ 402734 h 1200929"/>
              <a:gd name="connsiteX125" fmla="*/ 228600 w 1305198"/>
              <a:gd name="connsiteY125" fmla="*/ 395114 h 1200929"/>
              <a:gd name="connsiteX126" fmla="*/ 226695 w 1305198"/>
              <a:gd name="connsiteY126" fmla="*/ 389399 h 1200929"/>
              <a:gd name="connsiteX127" fmla="*/ 280035 w 1305198"/>
              <a:gd name="connsiteY127" fmla="*/ 391304 h 1200929"/>
              <a:gd name="connsiteX128" fmla="*/ 291465 w 1305198"/>
              <a:gd name="connsiteY128" fmla="*/ 393209 h 1200929"/>
              <a:gd name="connsiteX129" fmla="*/ 304800 w 1305198"/>
              <a:gd name="connsiteY129" fmla="*/ 395114 h 1200929"/>
              <a:gd name="connsiteX130" fmla="*/ 314325 w 1305198"/>
              <a:gd name="connsiteY130" fmla="*/ 397019 h 1200929"/>
              <a:gd name="connsiteX131" fmla="*/ 331470 w 1305198"/>
              <a:gd name="connsiteY131" fmla="*/ 400829 h 1200929"/>
              <a:gd name="connsiteX132" fmla="*/ 337185 w 1305198"/>
              <a:gd name="connsiteY132" fmla="*/ 404639 h 1200929"/>
              <a:gd name="connsiteX133" fmla="*/ 340995 w 1305198"/>
              <a:gd name="connsiteY133" fmla="*/ 398924 h 1200929"/>
              <a:gd name="connsiteX134" fmla="*/ 342900 w 1305198"/>
              <a:gd name="connsiteY134" fmla="*/ 385589 h 1200929"/>
              <a:gd name="connsiteX135" fmla="*/ 350520 w 1305198"/>
              <a:gd name="connsiteY135" fmla="*/ 397019 h 1200929"/>
              <a:gd name="connsiteX136" fmla="*/ 367665 w 1305198"/>
              <a:gd name="connsiteY136" fmla="*/ 406544 h 1200929"/>
              <a:gd name="connsiteX137" fmla="*/ 379095 w 1305198"/>
              <a:gd name="connsiteY137" fmla="*/ 414164 h 1200929"/>
              <a:gd name="connsiteX138" fmla="*/ 384810 w 1305198"/>
              <a:gd name="connsiteY138" fmla="*/ 416069 h 1200929"/>
              <a:gd name="connsiteX139" fmla="*/ 396240 w 1305198"/>
              <a:gd name="connsiteY139" fmla="*/ 425594 h 1200929"/>
              <a:gd name="connsiteX140" fmla="*/ 401955 w 1305198"/>
              <a:gd name="connsiteY140" fmla="*/ 427499 h 1200929"/>
              <a:gd name="connsiteX141" fmla="*/ 401955 w 1305198"/>
              <a:gd name="connsiteY141" fmla="*/ 387494 h 1200929"/>
              <a:gd name="connsiteX142" fmla="*/ 396240 w 1305198"/>
              <a:gd name="connsiteY142" fmla="*/ 357014 h 1200929"/>
              <a:gd name="connsiteX143" fmla="*/ 392430 w 1305198"/>
              <a:gd name="connsiteY143" fmla="*/ 345584 h 1200929"/>
              <a:gd name="connsiteX144" fmla="*/ 386715 w 1305198"/>
              <a:gd name="connsiteY144" fmla="*/ 341774 h 1200929"/>
              <a:gd name="connsiteX145" fmla="*/ 382905 w 1305198"/>
              <a:gd name="connsiteY145" fmla="*/ 328439 h 1200929"/>
              <a:gd name="connsiteX146" fmla="*/ 379095 w 1305198"/>
              <a:gd name="connsiteY146" fmla="*/ 322724 h 1200929"/>
              <a:gd name="connsiteX147" fmla="*/ 373380 w 1305198"/>
              <a:gd name="connsiteY147" fmla="*/ 303674 h 1200929"/>
              <a:gd name="connsiteX148" fmla="*/ 369570 w 1305198"/>
              <a:gd name="connsiteY148" fmla="*/ 297959 h 1200929"/>
              <a:gd name="connsiteX149" fmla="*/ 367665 w 1305198"/>
              <a:gd name="connsiteY149" fmla="*/ 290339 h 1200929"/>
              <a:gd name="connsiteX150" fmla="*/ 363855 w 1305198"/>
              <a:gd name="connsiteY150" fmla="*/ 284624 h 1200929"/>
              <a:gd name="connsiteX151" fmla="*/ 369570 w 1305198"/>
              <a:gd name="connsiteY151" fmla="*/ 286529 h 1200929"/>
              <a:gd name="connsiteX152" fmla="*/ 386715 w 1305198"/>
              <a:gd name="connsiteY152" fmla="*/ 296054 h 1200929"/>
              <a:gd name="connsiteX153" fmla="*/ 394335 w 1305198"/>
              <a:gd name="connsiteY153" fmla="*/ 297959 h 1200929"/>
              <a:gd name="connsiteX154" fmla="*/ 424815 w 1305198"/>
              <a:gd name="connsiteY154" fmla="*/ 301769 h 1200929"/>
              <a:gd name="connsiteX155" fmla="*/ 438150 w 1305198"/>
              <a:gd name="connsiteY155" fmla="*/ 299864 h 1200929"/>
              <a:gd name="connsiteX156" fmla="*/ 440055 w 1305198"/>
              <a:gd name="connsiteY156" fmla="*/ 294149 h 1200929"/>
              <a:gd name="connsiteX157" fmla="*/ 441960 w 1305198"/>
              <a:gd name="connsiteY157" fmla="*/ 286529 h 1200929"/>
              <a:gd name="connsiteX158" fmla="*/ 441960 w 1305198"/>
              <a:gd name="connsiteY158" fmla="*/ 252239 h 1200929"/>
              <a:gd name="connsiteX159" fmla="*/ 438150 w 1305198"/>
              <a:gd name="connsiteY159" fmla="*/ 240809 h 1200929"/>
              <a:gd name="connsiteX160" fmla="*/ 432435 w 1305198"/>
              <a:gd name="connsiteY160" fmla="*/ 223664 h 1200929"/>
              <a:gd name="connsiteX161" fmla="*/ 430530 w 1305198"/>
              <a:gd name="connsiteY161" fmla="*/ 206519 h 1200929"/>
              <a:gd name="connsiteX162" fmla="*/ 428625 w 1305198"/>
              <a:gd name="connsiteY162" fmla="*/ 200804 h 1200929"/>
              <a:gd name="connsiteX163" fmla="*/ 430530 w 1305198"/>
              <a:gd name="connsiteY163" fmla="*/ 195089 h 1200929"/>
              <a:gd name="connsiteX164" fmla="*/ 438150 w 1305198"/>
              <a:gd name="connsiteY164" fmla="*/ 198899 h 1200929"/>
              <a:gd name="connsiteX165" fmla="*/ 447675 w 1305198"/>
              <a:gd name="connsiteY165" fmla="*/ 202709 h 1200929"/>
              <a:gd name="connsiteX166" fmla="*/ 453390 w 1305198"/>
              <a:gd name="connsiteY166" fmla="*/ 206519 h 1200929"/>
              <a:gd name="connsiteX167" fmla="*/ 461010 w 1305198"/>
              <a:gd name="connsiteY167" fmla="*/ 210329 h 1200929"/>
              <a:gd name="connsiteX168" fmla="*/ 472440 w 1305198"/>
              <a:gd name="connsiteY168" fmla="*/ 216044 h 1200929"/>
              <a:gd name="connsiteX169" fmla="*/ 478155 w 1305198"/>
              <a:gd name="connsiteY169" fmla="*/ 204614 h 1200929"/>
              <a:gd name="connsiteX170" fmla="*/ 476250 w 1305198"/>
              <a:gd name="connsiteY170" fmla="*/ 195089 h 1200929"/>
              <a:gd name="connsiteX171" fmla="*/ 472440 w 1305198"/>
              <a:gd name="connsiteY171" fmla="*/ 176039 h 1200929"/>
              <a:gd name="connsiteX172" fmla="*/ 466725 w 1305198"/>
              <a:gd name="connsiteY172" fmla="*/ 136034 h 1200929"/>
              <a:gd name="connsiteX173" fmla="*/ 461010 w 1305198"/>
              <a:gd name="connsiteY173" fmla="*/ 124604 h 1200929"/>
              <a:gd name="connsiteX174" fmla="*/ 455295 w 1305198"/>
              <a:gd name="connsiteY174" fmla="*/ 111269 h 1200929"/>
              <a:gd name="connsiteX175" fmla="*/ 457200 w 1305198"/>
              <a:gd name="connsiteY175" fmla="*/ 101744 h 1200929"/>
              <a:gd name="connsiteX176" fmla="*/ 464820 w 1305198"/>
              <a:gd name="connsiteY176" fmla="*/ 103649 h 1200929"/>
              <a:gd name="connsiteX177" fmla="*/ 474345 w 1305198"/>
              <a:gd name="connsiteY177" fmla="*/ 111269 h 1200929"/>
              <a:gd name="connsiteX178" fmla="*/ 485775 w 1305198"/>
              <a:gd name="connsiteY178" fmla="*/ 113174 h 1200929"/>
              <a:gd name="connsiteX179" fmla="*/ 497205 w 1305198"/>
              <a:gd name="connsiteY179" fmla="*/ 118889 h 1200929"/>
              <a:gd name="connsiteX180" fmla="*/ 502920 w 1305198"/>
              <a:gd name="connsiteY180" fmla="*/ 120794 h 1200929"/>
              <a:gd name="connsiteX181" fmla="*/ 512445 w 1305198"/>
              <a:gd name="connsiteY181" fmla="*/ 130319 h 1200929"/>
              <a:gd name="connsiteX182" fmla="*/ 523875 w 1305198"/>
              <a:gd name="connsiteY182" fmla="*/ 137939 h 1200929"/>
              <a:gd name="connsiteX183" fmla="*/ 527685 w 1305198"/>
              <a:gd name="connsiteY183" fmla="*/ 120794 h 1200929"/>
              <a:gd name="connsiteX184" fmla="*/ 523875 w 1305198"/>
              <a:gd name="connsiteY184" fmla="*/ 76979 h 1200929"/>
              <a:gd name="connsiteX185" fmla="*/ 520065 w 1305198"/>
              <a:gd name="connsiteY185" fmla="*/ 52214 h 1200929"/>
              <a:gd name="connsiteX186" fmla="*/ 518160 w 1305198"/>
              <a:gd name="connsiteY186" fmla="*/ 2684 h 1200929"/>
              <a:gd name="connsiteX187" fmla="*/ 523875 w 1305198"/>
              <a:gd name="connsiteY187" fmla="*/ 8399 h 1200929"/>
              <a:gd name="connsiteX188" fmla="*/ 535305 w 1305198"/>
              <a:gd name="connsiteY188" fmla="*/ 29354 h 1200929"/>
              <a:gd name="connsiteX189" fmla="*/ 541020 w 1305198"/>
              <a:gd name="connsiteY189" fmla="*/ 35069 h 1200929"/>
              <a:gd name="connsiteX190" fmla="*/ 544830 w 1305198"/>
              <a:gd name="connsiteY190" fmla="*/ 46499 h 1200929"/>
              <a:gd name="connsiteX191" fmla="*/ 550545 w 1305198"/>
              <a:gd name="connsiteY191" fmla="*/ 57929 h 1200929"/>
              <a:gd name="connsiteX192" fmla="*/ 552450 w 1305198"/>
              <a:gd name="connsiteY192" fmla="*/ 69359 h 1200929"/>
              <a:gd name="connsiteX193" fmla="*/ 560070 w 1305198"/>
              <a:gd name="connsiteY193" fmla="*/ 88409 h 1200929"/>
              <a:gd name="connsiteX194" fmla="*/ 567690 w 1305198"/>
              <a:gd name="connsiteY194" fmla="*/ 103649 h 1200929"/>
              <a:gd name="connsiteX195" fmla="*/ 575310 w 1305198"/>
              <a:gd name="connsiteY195" fmla="*/ 115079 h 1200929"/>
              <a:gd name="connsiteX196" fmla="*/ 577215 w 1305198"/>
              <a:gd name="connsiteY196" fmla="*/ 120794 h 1200929"/>
              <a:gd name="connsiteX197" fmla="*/ 588645 w 1305198"/>
              <a:gd name="connsiteY197" fmla="*/ 122699 h 1200929"/>
              <a:gd name="connsiteX198" fmla="*/ 594360 w 1305198"/>
              <a:gd name="connsiteY198" fmla="*/ 126509 h 1200929"/>
              <a:gd name="connsiteX199" fmla="*/ 605790 w 1305198"/>
              <a:gd name="connsiteY199" fmla="*/ 118889 h 1200929"/>
              <a:gd name="connsiteX200" fmla="*/ 609600 w 1305198"/>
              <a:gd name="connsiteY200" fmla="*/ 113174 h 1200929"/>
              <a:gd name="connsiteX201" fmla="*/ 611505 w 1305198"/>
              <a:gd name="connsiteY201" fmla="*/ 99839 h 1200929"/>
              <a:gd name="connsiteX202" fmla="*/ 615315 w 1305198"/>
              <a:gd name="connsiteY202" fmla="*/ 86504 h 1200929"/>
              <a:gd name="connsiteX203" fmla="*/ 619125 w 1305198"/>
              <a:gd name="connsiteY203" fmla="*/ 101744 h 1200929"/>
              <a:gd name="connsiteX204" fmla="*/ 621030 w 1305198"/>
              <a:gd name="connsiteY204" fmla="*/ 109364 h 1200929"/>
              <a:gd name="connsiteX205" fmla="*/ 622935 w 1305198"/>
              <a:gd name="connsiteY205" fmla="*/ 118889 h 1200929"/>
              <a:gd name="connsiteX206" fmla="*/ 626745 w 1305198"/>
              <a:gd name="connsiteY206" fmla="*/ 124604 h 1200929"/>
              <a:gd name="connsiteX207" fmla="*/ 628650 w 1305198"/>
              <a:gd name="connsiteY207" fmla="*/ 130319 h 1200929"/>
              <a:gd name="connsiteX208" fmla="*/ 636270 w 1305198"/>
              <a:gd name="connsiteY208" fmla="*/ 141749 h 1200929"/>
              <a:gd name="connsiteX209" fmla="*/ 640080 w 1305198"/>
              <a:gd name="connsiteY209" fmla="*/ 147464 h 1200929"/>
              <a:gd name="connsiteX210" fmla="*/ 645795 w 1305198"/>
              <a:gd name="connsiteY210" fmla="*/ 160799 h 1200929"/>
              <a:gd name="connsiteX211" fmla="*/ 651510 w 1305198"/>
              <a:gd name="connsiteY211" fmla="*/ 166514 h 1200929"/>
              <a:gd name="connsiteX212" fmla="*/ 659130 w 1305198"/>
              <a:gd name="connsiteY212" fmla="*/ 177944 h 1200929"/>
              <a:gd name="connsiteX213" fmla="*/ 664845 w 1305198"/>
              <a:gd name="connsiteY213" fmla="*/ 183659 h 1200929"/>
              <a:gd name="connsiteX214" fmla="*/ 668655 w 1305198"/>
              <a:gd name="connsiteY214" fmla="*/ 189374 h 1200929"/>
              <a:gd name="connsiteX215" fmla="*/ 674370 w 1305198"/>
              <a:gd name="connsiteY215" fmla="*/ 191279 h 1200929"/>
              <a:gd name="connsiteX216" fmla="*/ 676275 w 1305198"/>
              <a:gd name="connsiteY216" fmla="*/ 183659 h 1200929"/>
              <a:gd name="connsiteX217" fmla="*/ 678180 w 1305198"/>
              <a:gd name="connsiteY217" fmla="*/ 174134 h 1200929"/>
              <a:gd name="connsiteX218" fmla="*/ 681990 w 1305198"/>
              <a:gd name="connsiteY218" fmla="*/ 162704 h 1200929"/>
              <a:gd name="connsiteX219" fmla="*/ 683895 w 1305198"/>
              <a:gd name="connsiteY219" fmla="*/ 156989 h 1200929"/>
              <a:gd name="connsiteX220" fmla="*/ 689610 w 1305198"/>
              <a:gd name="connsiteY220" fmla="*/ 155084 h 1200929"/>
              <a:gd name="connsiteX221" fmla="*/ 697230 w 1305198"/>
              <a:gd name="connsiteY221" fmla="*/ 145559 h 1200929"/>
              <a:gd name="connsiteX222" fmla="*/ 699135 w 1305198"/>
              <a:gd name="connsiteY222" fmla="*/ 151274 h 1200929"/>
              <a:gd name="connsiteX223" fmla="*/ 701040 w 1305198"/>
              <a:gd name="connsiteY223" fmla="*/ 158894 h 1200929"/>
              <a:gd name="connsiteX224" fmla="*/ 708660 w 1305198"/>
              <a:gd name="connsiteY224" fmla="*/ 172229 h 1200929"/>
              <a:gd name="connsiteX225" fmla="*/ 714375 w 1305198"/>
              <a:gd name="connsiteY225" fmla="*/ 185564 h 1200929"/>
              <a:gd name="connsiteX226" fmla="*/ 718185 w 1305198"/>
              <a:gd name="connsiteY226" fmla="*/ 191279 h 1200929"/>
              <a:gd name="connsiteX227" fmla="*/ 720090 w 1305198"/>
              <a:gd name="connsiteY227" fmla="*/ 196994 h 1200929"/>
              <a:gd name="connsiteX228" fmla="*/ 723900 w 1305198"/>
              <a:gd name="connsiteY228" fmla="*/ 202709 h 1200929"/>
              <a:gd name="connsiteX229" fmla="*/ 725805 w 1305198"/>
              <a:gd name="connsiteY229" fmla="*/ 208424 h 1200929"/>
              <a:gd name="connsiteX230" fmla="*/ 739140 w 1305198"/>
              <a:gd name="connsiteY230" fmla="*/ 223664 h 1200929"/>
              <a:gd name="connsiteX231" fmla="*/ 746760 w 1305198"/>
              <a:gd name="connsiteY231" fmla="*/ 238904 h 1200929"/>
              <a:gd name="connsiteX232" fmla="*/ 760095 w 1305198"/>
              <a:gd name="connsiteY232" fmla="*/ 254144 h 1200929"/>
              <a:gd name="connsiteX233" fmla="*/ 777240 w 1305198"/>
              <a:gd name="connsiteY233" fmla="*/ 265574 h 1200929"/>
              <a:gd name="connsiteX234" fmla="*/ 782955 w 1305198"/>
              <a:gd name="connsiteY234" fmla="*/ 269384 h 1200929"/>
              <a:gd name="connsiteX235" fmla="*/ 788670 w 1305198"/>
              <a:gd name="connsiteY235" fmla="*/ 275099 h 1200929"/>
              <a:gd name="connsiteX236" fmla="*/ 792480 w 1305198"/>
              <a:gd name="connsiteY236" fmla="*/ 269384 h 1200929"/>
              <a:gd name="connsiteX237" fmla="*/ 796290 w 1305198"/>
              <a:gd name="connsiteY237" fmla="*/ 248429 h 1200929"/>
              <a:gd name="connsiteX238" fmla="*/ 798195 w 1305198"/>
              <a:gd name="connsiteY238" fmla="*/ 242714 h 1200929"/>
              <a:gd name="connsiteX239" fmla="*/ 802005 w 1305198"/>
              <a:gd name="connsiteY239" fmla="*/ 236999 h 1200929"/>
              <a:gd name="connsiteX240" fmla="*/ 807720 w 1305198"/>
              <a:gd name="connsiteY240" fmla="*/ 233189 h 1200929"/>
              <a:gd name="connsiteX241" fmla="*/ 817245 w 1305198"/>
              <a:gd name="connsiteY241" fmla="*/ 219854 h 1200929"/>
              <a:gd name="connsiteX242" fmla="*/ 821055 w 1305198"/>
              <a:gd name="connsiteY242" fmla="*/ 214139 h 1200929"/>
              <a:gd name="connsiteX243" fmla="*/ 832485 w 1305198"/>
              <a:gd name="connsiteY243" fmla="*/ 210329 h 1200929"/>
              <a:gd name="connsiteX244" fmla="*/ 834390 w 1305198"/>
              <a:gd name="connsiteY244" fmla="*/ 219854 h 1200929"/>
              <a:gd name="connsiteX245" fmla="*/ 838200 w 1305198"/>
              <a:gd name="connsiteY245" fmla="*/ 231284 h 1200929"/>
              <a:gd name="connsiteX246" fmla="*/ 840105 w 1305198"/>
              <a:gd name="connsiteY246" fmla="*/ 242714 h 1200929"/>
              <a:gd name="connsiteX247" fmla="*/ 842010 w 1305198"/>
              <a:gd name="connsiteY247" fmla="*/ 257954 h 1200929"/>
              <a:gd name="connsiteX248" fmla="*/ 843915 w 1305198"/>
              <a:gd name="connsiteY248" fmla="*/ 265574 h 1200929"/>
              <a:gd name="connsiteX249" fmla="*/ 845820 w 1305198"/>
              <a:gd name="connsiteY249" fmla="*/ 282719 h 1200929"/>
              <a:gd name="connsiteX250" fmla="*/ 849630 w 1305198"/>
              <a:gd name="connsiteY250" fmla="*/ 301769 h 1200929"/>
              <a:gd name="connsiteX251" fmla="*/ 853440 w 1305198"/>
              <a:gd name="connsiteY251" fmla="*/ 322724 h 1200929"/>
              <a:gd name="connsiteX252" fmla="*/ 855345 w 1305198"/>
              <a:gd name="connsiteY252" fmla="*/ 330344 h 1200929"/>
              <a:gd name="connsiteX253" fmla="*/ 859155 w 1305198"/>
              <a:gd name="connsiteY253" fmla="*/ 336059 h 1200929"/>
              <a:gd name="connsiteX254" fmla="*/ 861060 w 1305198"/>
              <a:gd name="connsiteY254" fmla="*/ 341774 h 1200929"/>
              <a:gd name="connsiteX255" fmla="*/ 868680 w 1305198"/>
              <a:gd name="connsiteY255" fmla="*/ 353204 h 1200929"/>
              <a:gd name="connsiteX256" fmla="*/ 874395 w 1305198"/>
              <a:gd name="connsiteY256" fmla="*/ 349394 h 1200929"/>
              <a:gd name="connsiteX257" fmla="*/ 880110 w 1305198"/>
              <a:gd name="connsiteY257" fmla="*/ 347489 h 1200929"/>
              <a:gd name="connsiteX258" fmla="*/ 882015 w 1305198"/>
              <a:gd name="connsiteY258" fmla="*/ 341774 h 1200929"/>
              <a:gd name="connsiteX259" fmla="*/ 885825 w 1305198"/>
              <a:gd name="connsiteY259" fmla="*/ 336059 h 1200929"/>
              <a:gd name="connsiteX260" fmla="*/ 902970 w 1305198"/>
              <a:gd name="connsiteY260" fmla="*/ 328439 h 1200929"/>
              <a:gd name="connsiteX261" fmla="*/ 910590 w 1305198"/>
              <a:gd name="connsiteY261" fmla="*/ 324629 h 1200929"/>
              <a:gd name="connsiteX262" fmla="*/ 920115 w 1305198"/>
              <a:gd name="connsiteY262" fmla="*/ 322724 h 1200929"/>
              <a:gd name="connsiteX263" fmla="*/ 925830 w 1305198"/>
              <a:gd name="connsiteY263" fmla="*/ 320819 h 1200929"/>
              <a:gd name="connsiteX264" fmla="*/ 933450 w 1305198"/>
              <a:gd name="connsiteY264" fmla="*/ 315104 h 1200929"/>
              <a:gd name="connsiteX265" fmla="*/ 941070 w 1305198"/>
              <a:gd name="connsiteY265" fmla="*/ 313199 h 1200929"/>
              <a:gd name="connsiteX266" fmla="*/ 946785 w 1305198"/>
              <a:gd name="connsiteY266" fmla="*/ 311294 h 1200929"/>
              <a:gd name="connsiteX267" fmla="*/ 952500 w 1305198"/>
              <a:gd name="connsiteY267" fmla="*/ 328439 h 1200929"/>
              <a:gd name="connsiteX268" fmla="*/ 954405 w 1305198"/>
              <a:gd name="connsiteY268" fmla="*/ 334154 h 1200929"/>
              <a:gd name="connsiteX269" fmla="*/ 952500 w 1305198"/>
              <a:gd name="connsiteY269" fmla="*/ 355109 h 1200929"/>
              <a:gd name="connsiteX270" fmla="*/ 950595 w 1305198"/>
              <a:gd name="connsiteY270" fmla="*/ 360824 h 1200929"/>
              <a:gd name="connsiteX271" fmla="*/ 948690 w 1305198"/>
              <a:gd name="connsiteY271" fmla="*/ 370349 h 1200929"/>
              <a:gd name="connsiteX272" fmla="*/ 942975 w 1305198"/>
              <a:gd name="connsiteY272" fmla="*/ 383684 h 1200929"/>
              <a:gd name="connsiteX273" fmla="*/ 939165 w 1305198"/>
              <a:gd name="connsiteY273" fmla="*/ 397019 h 1200929"/>
              <a:gd name="connsiteX274" fmla="*/ 935355 w 1305198"/>
              <a:gd name="connsiteY274" fmla="*/ 402734 h 1200929"/>
              <a:gd name="connsiteX275" fmla="*/ 931545 w 1305198"/>
              <a:gd name="connsiteY275" fmla="*/ 419879 h 1200929"/>
              <a:gd name="connsiteX276" fmla="*/ 927735 w 1305198"/>
              <a:gd name="connsiteY276" fmla="*/ 431309 h 1200929"/>
              <a:gd name="connsiteX277" fmla="*/ 925830 w 1305198"/>
              <a:gd name="connsiteY277" fmla="*/ 437024 h 1200929"/>
              <a:gd name="connsiteX278" fmla="*/ 923925 w 1305198"/>
              <a:gd name="connsiteY278" fmla="*/ 442739 h 1200929"/>
              <a:gd name="connsiteX279" fmla="*/ 920115 w 1305198"/>
              <a:gd name="connsiteY279" fmla="*/ 448454 h 1200929"/>
              <a:gd name="connsiteX280" fmla="*/ 914400 w 1305198"/>
              <a:gd name="connsiteY280" fmla="*/ 459884 h 1200929"/>
              <a:gd name="connsiteX281" fmla="*/ 910590 w 1305198"/>
              <a:gd name="connsiteY281" fmla="*/ 478934 h 1200929"/>
              <a:gd name="connsiteX282" fmla="*/ 912495 w 1305198"/>
              <a:gd name="connsiteY282" fmla="*/ 534179 h 1200929"/>
              <a:gd name="connsiteX283" fmla="*/ 918210 w 1305198"/>
              <a:gd name="connsiteY283" fmla="*/ 555134 h 1200929"/>
              <a:gd name="connsiteX284" fmla="*/ 927735 w 1305198"/>
              <a:gd name="connsiteY284" fmla="*/ 543704 h 1200929"/>
              <a:gd name="connsiteX285" fmla="*/ 937260 w 1305198"/>
              <a:gd name="connsiteY285" fmla="*/ 539894 h 1200929"/>
              <a:gd name="connsiteX286" fmla="*/ 944880 w 1305198"/>
              <a:gd name="connsiteY286" fmla="*/ 526559 h 1200929"/>
              <a:gd name="connsiteX287" fmla="*/ 946785 w 1305198"/>
              <a:gd name="connsiteY287" fmla="*/ 509414 h 1200929"/>
              <a:gd name="connsiteX288" fmla="*/ 950595 w 1305198"/>
              <a:gd name="connsiteY288" fmla="*/ 497984 h 1200929"/>
              <a:gd name="connsiteX289" fmla="*/ 956310 w 1305198"/>
              <a:gd name="connsiteY289" fmla="*/ 467504 h 1200929"/>
              <a:gd name="connsiteX290" fmla="*/ 956310 w 1305198"/>
              <a:gd name="connsiteY290" fmla="*/ 467504 h 1200929"/>
              <a:gd name="connsiteX291" fmla="*/ 962025 w 1305198"/>
              <a:gd name="connsiteY291" fmla="*/ 438929 h 1200929"/>
              <a:gd name="connsiteX292" fmla="*/ 965835 w 1305198"/>
              <a:gd name="connsiteY292" fmla="*/ 425594 h 1200929"/>
              <a:gd name="connsiteX293" fmla="*/ 971550 w 1305198"/>
              <a:gd name="connsiteY293" fmla="*/ 417974 h 1200929"/>
              <a:gd name="connsiteX294" fmla="*/ 973455 w 1305198"/>
              <a:gd name="connsiteY294" fmla="*/ 408449 h 1200929"/>
              <a:gd name="connsiteX295" fmla="*/ 981075 w 1305198"/>
              <a:gd name="connsiteY295" fmla="*/ 397019 h 1200929"/>
              <a:gd name="connsiteX296" fmla="*/ 988695 w 1305198"/>
              <a:gd name="connsiteY296" fmla="*/ 383684 h 1200929"/>
              <a:gd name="connsiteX297" fmla="*/ 994410 w 1305198"/>
              <a:gd name="connsiteY297" fmla="*/ 364634 h 1200929"/>
              <a:gd name="connsiteX298" fmla="*/ 998220 w 1305198"/>
              <a:gd name="connsiteY298" fmla="*/ 353204 h 1200929"/>
              <a:gd name="connsiteX299" fmla="*/ 1000125 w 1305198"/>
              <a:gd name="connsiteY299" fmla="*/ 337964 h 1200929"/>
              <a:gd name="connsiteX300" fmla="*/ 1003935 w 1305198"/>
              <a:gd name="connsiteY300" fmla="*/ 326534 h 1200929"/>
              <a:gd name="connsiteX301" fmla="*/ 1005840 w 1305198"/>
              <a:gd name="connsiteY301" fmla="*/ 318914 h 1200929"/>
              <a:gd name="connsiteX302" fmla="*/ 1009650 w 1305198"/>
              <a:gd name="connsiteY302" fmla="*/ 307484 h 1200929"/>
              <a:gd name="connsiteX303" fmla="*/ 1011555 w 1305198"/>
              <a:gd name="connsiteY303" fmla="*/ 313199 h 1200929"/>
              <a:gd name="connsiteX304" fmla="*/ 1015365 w 1305198"/>
              <a:gd name="connsiteY304" fmla="*/ 318914 h 1200929"/>
              <a:gd name="connsiteX305" fmla="*/ 1017270 w 1305198"/>
              <a:gd name="connsiteY305" fmla="*/ 328439 h 1200929"/>
              <a:gd name="connsiteX306" fmla="*/ 1026795 w 1305198"/>
              <a:gd name="connsiteY306" fmla="*/ 347489 h 1200929"/>
              <a:gd name="connsiteX307" fmla="*/ 1030605 w 1305198"/>
              <a:gd name="connsiteY307" fmla="*/ 353204 h 1200929"/>
              <a:gd name="connsiteX308" fmla="*/ 1036320 w 1305198"/>
              <a:gd name="connsiteY308" fmla="*/ 355109 h 1200929"/>
              <a:gd name="connsiteX309" fmla="*/ 1038225 w 1305198"/>
              <a:gd name="connsiteY309" fmla="*/ 349394 h 1200929"/>
              <a:gd name="connsiteX310" fmla="*/ 1042035 w 1305198"/>
              <a:gd name="connsiteY310" fmla="*/ 343679 h 1200929"/>
              <a:gd name="connsiteX311" fmla="*/ 1045845 w 1305198"/>
              <a:gd name="connsiteY311" fmla="*/ 324629 h 1200929"/>
              <a:gd name="connsiteX312" fmla="*/ 1049655 w 1305198"/>
              <a:gd name="connsiteY312" fmla="*/ 313199 h 1200929"/>
              <a:gd name="connsiteX313" fmla="*/ 1049655 w 1305198"/>
              <a:gd name="connsiteY313" fmla="*/ 294149 h 1200929"/>
              <a:gd name="connsiteX314" fmla="*/ 1051560 w 1305198"/>
              <a:gd name="connsiteY314" fmla="*/ 278909 h 1200929"/>
              <a:gd name="connsiteX315" fmla="*/ 1053465 w 1305198"/>
              <a:gd name="connsiteY315" fmla="*/ 273194 h 1200929"/>
              <a:gd name="connsiteX316" fmla="*/ 1057275 w 1305198"/>
              <a:gd name="connsiteY316" fmla="*/ 256049 h 1200929"/>
              <a:gd name="connsiteX317" fmla="*/ 1062990 w 1305198"/>
              <a:gd name="connsiteY317" fmla="*/ 257954 h 1200929"/>
              <a:gd name="connsiteX318" fmla="*/ 1064895 w 1305198"/>
              <a:gd name="connsiteY318" fmla="*/ 263669 h 1200929"/>
              <a:gd name="connsiteX319" fmla="*/ 1068705 w 1305198"/>
              <a:gd name="connsiteY319" fmla="*/ 271289 h 1200929"/>
              <a:gd name="connsiteX320" fmla="*/ 1082040 w 1305198"/>
              <a:gd name="connsiteY320" fmla="*/ 286529 h 1200929"/>
              <a:gd name="connsiteX321" fmla="*/ 1093470 w 1305198"/>
              <a:gd name="connsiteY321" fmla="*/ 294149 h 1200929"/>
              <a:gd name="connsiteX322" fmla="*/ 1099185 w 1305198"/>
              <a:gd name="connsiteY322" fmla="*/ 290339 h 1200929"/>
              <a:gd name="connsiteX323" fmla="*/ 1108710 w 1305198"/>
              <a:gd name="connsiteY323" fmla="*/ 278909 h 1200929"/>
              <a:gd name="connsiteX324" fmla="*/ 1114425 w 1305198"/>
              <a:gd name="connsiteY324" fmla="*/ 263669 h 1200929"/>
              <a:gd name="connsiteX325" fmla="*/ 1116330 w 1305198"/>
              <a:gd name="connsiteY325" fmla="*/ 254144 h 1200929"/>
              <a:gd name="connsiteX326" fmla="*/ 1122045 w 1305198"/>
              <a:gd name="connsiteY326" fmla="*/ 246524 h 1200929"/>
              <a:gd name="connsiteX327" fmla="*/ 1123950 w 1305198"/>
              <a:gd name="connsiteY327" fmla="*/ 231284 h 1200929"/>
              <a:gd name="connsiteX328" fmla="*/ 1127760 w 1305198"/>
              <a:gd name="connsiteY328" fmla="*/ 219854 h 1200929"/>
              <a:gd name="connsiteX329" fmla="*/ 1129665 w 1305198"/>
              <a:gd name="connsiteY329" fmla="*/ 191279 h 1200929"/>
              <a:gd name="connsiteX330" fmla="*/ 1143000 w 1305198"/>
              <a:gd name="connsiteY330" fmla="*/ 193184 h 1200929"/>
              <a:gd name="connsiteX331" fmla="*/ 1148715 w 1305198"/>
              <a:gd name="connsiteY331" fmla="*/ 200804 h 1200929"/>
              <a:gd name="connsiteX332" fmla="*/ 1154430 w 1305198"/>
              <a:gd name="connsiteY332" fmla="*/ 206519 h 1200929"/>
              <a:gd name="connsiteX333" fmla="*/ 1160145 w 1305198"/>
              <a:gd name="connsiteY333" fmla="*/ 217949 h 1200929"/>
              <a:gd name="connsiteX334" fmla="*/ 1184910 w 1305198"/>
              <a:gd name="connsiteY334" fmla="*/ 216044 h 1200929"/>
              <a:gd name="connsiteX335" fmla="*/ 1190625 w 1305198"/>
              <a:gd name="connsiteY335" fmla="*/ 214139 h 1200929"/>
              <a:gd name="connsiteX336" fmla="*/ 1202055 w 1305198"/>
              <a:gd name="connsiteY336" fmla="*/ 206519 h 1200929"/>
              <a:gd name="connsiteX337" fmla="*/ 1213485 w 1305198"/>
              <a:gd name="connsiteY337" fmla="*/ 198899 h 1200929"/>
              <a:gd name="connsiteX338" fmla="*/ 1224915 w 1305198"/>
              <a:gd name="connsiteY338" fmla="*/ 187469 h 1200929"/>
              <a:gd name="connsiteX339" fmla="*/ 1242060 w 1305198"/>
              <a:gd name="connsiteY339" fmla="*/ 177944 h 1200929"/>
              <a:gd name="connsiteX340" fmla="*/ 1242060 w 1305198"/>
              <a:gd name="connsiteY340" fmla="*/ 210329 h 1200929"/>
              <a:gd name="connsiteX341" fmla="*/ 1238250 w 1305198"/>
              <a:gd name="connsiteY341" fmla="*/ 238904 h 1200929"/>
              <a:gd name="connsiteX342" fmla="*/ 1236345 w 1305198"/>
              <a:gd name="connsiteY342" fmla="*/ 275099 h 1200929"/>
              <a:gd name="connsiteX343" fmla="*/ 1234440 w 1305198"/>
              <a:gd name="connsiteY343" fmla="*/ 280814 h 1200929"/>
              <a:gd name="connsiteX344" fmla="*/ 1236345 w 1305198"/>
              <a:gd name="connsiteY344" fmla="*/ 309389 h 1200929"/>
              <a:gd name="connsiteX345" fmla="*/ 1257300 w 1305198"/>
              <a:gd name="connsiteY345" fmla="*/ 305579 h 1200929"/>
              <a:gd name="connsiteX346" fmla="*/ 1263015 w 1305198"/>
              <a:gd name="connsiteY346" fmla="*/ 301769 h 1200929"/>
              <a:gd name="connsiteX347" fmla="*/ 1274445 w 1305198"/>
              <a:gd name="connsiteY347" fmla="*/ 296054 h 1200929"/>
              <a:gd name="connsiteX348" fmla="*/ 1278255 w 1305198"/>
              <a:gd name="connsiteY348" fmla="*/ 290339 h 1200929"/>
              <a:gd name="connsiteX349" fmla="*/ 1282065 w 1305198"/>
              <a:gd name="connsiteY349" fmla="*/ 296054 h 1200929"/>
              <a:gd name="connsiteX350" fmla="*/ 1285875 w 1305198"/>
              <a:gd name="connsiteY350" fmla="*/ 311294 h 1200929"/>
              <a:gd name="connsiteX351" fmla="*/ 1282065 w 1305198"/>
              <a:gd name="connsiteY351" fmla="*/ 355109 h 1200929"/>
              <a:gd name="connsiteX352" fmla="*/ 1280160 w 1305198"/>
              <a:gd name="connsiteY352" fmla="*/ 360824 h 1200929"/>
              <a:gd name="connsiteX353" fmla="*/ 1276350 w 1305198"/>
              <a:gd name="connsiteY353" fmla="*/ 366539 h 1200929"/>
              <a:gd name="connsiteX354" fmla="*/ 1272540 w 1305198"/>
              <a:gd name="connsiteY354" fmla="*/ 374159 h 1200929"/>
              <a:gd name="connsiteX355" fmla="*/ 1266825 w 1305198"/>
              <a:gd name="connsiteY355" fmla="*/ 379874 h 1200929"/>
              <a:gd name="connsiteX356" fmla="*/ 1257300 w 1305198"/>
              <a:gd name="connsiteY356" fmla="*/ 389399 h 1200929"/>
              <a:gd name="connsiteX357" fmla="*/ 1245870 w 1305198"/>
              <a:gd name="connsiteY357" fmla="*/ 398924 h 1200929"/>
              <a:gd name="connsiteX358" fmla="*/ 1240155 w 1305198"/>
              <a:gd name="connsiteY358" fmla="*/ 406544 h 1200929"/>
              <a:gd name="connsiteX359" fmla="*/ 1236345 w 1305198"/>
              <a:gd name="connsiteY359" fmla="*/ 412259 h 1200929"/>
              <a:gd name="connsiteX360" fmla="*/ 1230630 w 1305198"/>
              <a:gd name="connsiteY360" fmla="*/ 414164 h 1200929"/>
              <a:gd name="connsiteX361" fmla="*/ 1283970 w 1305198"/>
              <a:gd name="connsiteY361" fmla="*/ 421784 h 1200929"/>
              <a:gd name="connsiteX362" fmla="*/ 1285875 w 1305198"/>
              <a:gd name="connsiteY362" fmla="*/ 429404 h 1200929"/>
              <a:gd name="connsiteX363" fmla="*/ 1283970 w 1305198"/>
              <a:gd name="connsiteY363" fmla="*/ 442739 h 1200929"/>
              <a:gd name="connsiteX364" fmla="*/ 1278255 w 1305198"/>
              <a:gd name="connsiteY364" fmla="*/ 446549 h 1200929"/>
              <a:gd name="connsiteX365" fmla="*/ 1274445 w 1305198"/>
              <a:gd name="connsiteY365" fmla="*/ 454169 h 1200929"/>
              <a:gd name="connsiteX366" fmla="*/ 1266825 w 1305198"/>
              <a:gd name="connsiteY366" fmla="*/ 459884 h 1200929"/>
              <a:gd name="connsiteX367" fmla="*/ 1261110 w 1305198"/>
              <a:gd name="connsiteY367" fmla="*/ 465599 h 1200929"/>
              <a:gd name="connsiteX368" fmla="*/ 1259205 w 1305198"/>
              <a:gd name="connsiteY368" fmla="*/ 471314 h 1200929"/>
              <a:gd name="connsiteX369" fmla="*/ 1245870 w 1305198"/>
              <a:gd name="connsiteY369" fmla="*/ 477029 h 1200929"/>
              <a:gd name="connsiteX370" fmla="*/ 1240155 w 1305198"/>
              <a:gd name="connsiteY370" fmla="*/ 480839 h 1200929"/>
              <a:gd name="connsiteX371" fmla="*/ 1234440 w 1305198"/>
              <a:gd name="connsiteY371" fmla="*/ 482744 h 1200929"/>
              <a:gd name="connsiteX372" fmla="*/ 1228725 w 1305198"/>
              <a:gd name="connsiteY372" fmla="*/ 486554 h 1200929"/>
              <a:gd name="connsiteX373" fmla="*/ 1217295 w 1305198"/>
              <a:gd name="connsiteY373" fmla="*/ 490364 h 1200929"/>
              <a:gd name="connsiteX374" fmla="*/ 1211580 w 1305198"/>
              <a:gd name="connsiteY374" fmla="*/ 496079 h 1200929"/>
              <a:gd name="connsiteX375" fmla="*/ 1205865 w 1305198"/>
              <a:gd name="connsiteY375" fmla="*/ 497984 h 1200929"/>
              <a:gd name="connsiteX376" fmla="*/ 1200150 w 1305198"/>
              <a:gd name="connsiteY376" fmla="*/ 501794 h 1200929"/>
              <a:gd name="connsiteX377" fmla="*/ 1196340 w 1305198"/>
              <a:gd name="connsiteY377" fmla="*/ 507509 h 1200929"/>
              <a:gd name="connsiteX378" fmla="*/ 1202055 w 1305198"/>
              <a:gd name="connsiteY378" fmla="*/ 511319 h 1200929"/>
              <a:gd name="connsiteX379" fmla="*/ 1217295 w 1305198"/>
              <a:gd name="connsiteY379" fmla="*/ 518939 h 1200929"/>
              <a:gd name="connsiteX380" fmla="*/ 1219200 w 1305198"/>
              <a:gd name="connsiteY380" fmla="*/ 524654 h 1200929"/>
              <a:gd name="connsiteX381" fmla="*/ 1224915 w 1305198"/>
              <a:gd name="connsiteY381" fmla="*/ 530369 h 1200929"/>
              <a:gd name="connsiteX382" fmla="*/ 1230630 w 1305198"/>
              <a:gd name="connsiteY382" fmla="*/ 532274 h 1200929"/>
              <a:gd name="connsiteX383" fmla="*/ 1266825 w 1305198"/>
              <a:gd name="connsiteY383" fmla="*/ 536084 h 1200929"/>
              <a:gd name="connsiteX384" fmla="*/ 1263015 w 1305198"/>
              <a:gd name="connsiteY384" fmla="*/ 555134 h 1200929"/>
              <a:gd name="connsiteX385" fmla="*/ 1257300 w 1305198"/>
              <a:gd name="connsiteY385" fmla="*/ 560849 h 1200929"/>
              <a:gd name="connsiteX386" fmla="*/ 1249680 w 1305198"/>
              <a:gd name="connsiteY386" fmla="*/ 572279 h 1200929"/>
              <a:gd name="connsiteX387" fmla="*/ 1245870 w 1305198"/>
              <a:gd name="connsiteY387" fmla="*/ 577994 h 1200929"/>
              <a:gd name="connsiteX388" fmla="*/ 1240155 w 1305198"/>
              <a:gd name="connsiteY388" fmla="*/ 579899 h 1200929"/>
              <a:gd name="connsiteX389" fmla="*/ 1232535 w 1305198"/>
              <a:gd name="connsiteY389" fmla="*/ 591329 h 1200929"/>
              <a:gd name="connsiteX390" fmla="*/ 1228725 w 1305198"/>
              <a:gd name="connsiteY390" fmla="*/ 597044 h 1200929"/>
              <a:gd name="connsiteX391" fmla="*/ 1217295 w 1305198"/>
              <a:gd name="connsiteY391" fmla="*/ 606569 h 1200929"/>
              <a:gd name="connsiteX392" fmla="*/ 1213485 w 1305198"/>
              <a:gd name="connsiteY392" fmla="*/ 612284 h 1200929"/>
              <a:gd name="connsiteX393" fmla="*/ 1207770 w 1305198"/>
              <a:gd name="connsiteY393" fmla="*/ 614189 h 1200929"/>
              <a:gd name="connsiteX394" fmla="*/ 1196340 w 1305198"/>
              <a:gd name="connsiteY394" fmla="*/ 619904 h 1200929"/>
              <a:gd name="connsiteX395" fmla="*/ 1203960 w 1305198"/>
              <a:gd name="connsiteY395" fmla="*/ 623714 h 1200929"/>
              <a:gd name="connsiteX396" fmla="*/ 1209675 w 1305198"/>
              <a:gd name="connsiteY396" fmla="*/ 625619 h 1200929"/>
              <a:gd name="connsiteX397" fmla="*/ 1215390 w 1305198"/>
              <a:gd name="connsiteY397" fmla="*/ 629429 h 1200929"/>
              <a:gd name="connsiteX398" fmla="*/ 1224915 w 1305198"/>
              <a:gd name="connsiteY398" fmla="*/ 631334 h 1200929"/>
              <a:gd name="connsiteX399" fmla="*/ 1245870 w 1305198"/>
              <a:gd name="connsiteY399" fmla="*/ 635144 h 1200929"/>
              <a:gd name="connsiteX400" fmla="*/ 1264920 w 1305198"/>
              <a:gd name="connsiteY400" fmla="*/ 640859 h 1200929"/>
              <a:gd name="connsiteX401" fmla="*/ 1282065 w 1305198"/>
              <a:gd name="connsiteY401" fmla="*/ 642764 h 1200929"/>
              <a:gd name="connsiteX402" fmla="*/ 1289685 w 1305198"/>
              <a:gd name="connsiteY402" fmla="*/ 644669 h 1200929"/>
              <a:gd name="connsiteX403" fmla="*/ 1303020 w 1305198"/>
              <a:gd name="connsiteY403" fmla="*/ 646574 h 1200929"/>
              <a:gd name="connsiteX404" fmla="*/ 1295400 w 1305198"/>
              <a:gd name="connsiteY404" fmla="*/ 648479 h 1200929"/>
              <a:gd name="connsiteX405" fmla="*/ 1287780 w 1305198"/>
              <a:gd name="connsiteY405" fmla="*/ 652289 h 1200929"/>
              <a:gd name="connsiteX406" fmla="*/ 1282065 w 1305198"/>
              <a:gd name="connsiteY406" fmla="*/ 654194 h 1200929"/>
              <a:gd name="connsiteX407" fmla="*/ 1272540 w 1305198"/>
              <a:gd name="connsiteY407" fmla="*/ 665624 h 1200929"/>
              <a:gd name="connsiteX408" fmla="*/ 1268730 w 1305198"/>
              <a:gd name="connsiteY408" fmla="*/ 678959 h 1200929"/>
              <a:gd name="connsiteX409" fmla="*/ 1264920 w 1305198"/>
              <a:gd name="connsiteY409" fmla="*/ 684674 h 1200929"/>
              <a:gd name="connsiteX410" fmla="*/ 1261110 w 1305198"/>
              <a:gd name="connsiteY410" fmla="*/ 692294 h 1200929"/>
              <a:gd name="connsiteX411" fmla="*/ 1272540 w 1305198"/>
              <a:gd name="connsiteY411" fmla="*/ 696104 h 1200929"/>
              <a:gd name="connsiteX412" fmla="*/ 1276350 w 1305198"/>
              <a:gd name="connsiteY412" fmla="*/ 701819 h 1200929"/>
              <a:gd name="connsiteX413" fmla="*/ 1287780 w 1305198"/>
              <a:gd name="connsiteY413" fmla="*/ 707534 h 1200929"/>
              <a:gd name="connsiteX414" fmla="*/ 1293495 w 1305198"/>
              <a:gd name="connsiteY414" fmla="*/ 713249 h 1200929"/>
              <a:gd name="connsiteX415" fmla="*/ 1299210 w 1305198"/>
              <a:gd name="connsiteY415" fmla="*/ 715154 h 1200929"/>
              <a:gd name="connsiteX416" fmla="*/ 1291590 w 1305198"/>
              <a:gd name="connsiteY416" fmla="*/ 728489 h 1200929"/>
              <a:gd name="connsiteX417" fmla="*/ 1282065 w 1305198"/>
              <a:gd name="connsiteY417" fmla="*/ 739919 h 1200929"/>
              <a:gd name="connsiteX418" fmla="*/ 1268730 w 1305198"/>
              <a:gd name="connsiteY418" fmla="*/ 762779 h 1200929"/>
              <a:gd name="connsiteX419" fmla="*/ 1257300 w 1305198"/>
              <a:gd name="connsiteY419" fmla="*/ 772304 h 1200929"/>
              <a:gd name="connsiteX420" fmla="*/ 1249680 w 1305198"/>
              <a:gd name="connsiteY420" fmla="*/ 783734 h 1200929"/>
              <a:gd name="connsiteX421" fmla="*/ 1242060 w 1305198"/>
              <a:gd name="connsiteY421" fmla="*/ 797069 h 1200929"/>
              <a:gd name="connsiteX422" fmla="*/ 1236345 w 1305198"/>
              <a:gd name="connsiteY422" fmla="*/ 802784 h 1200929"/>
              <a:gd name="connsiteX423" fmla="*/ 1230630 w 1305198"/>
              <a:gd name="connsiteY423" fmla="*/ 816119 h 1200929"/>
              <a:gd name="connsiteX424" fmla="*/ 1228725 w 1305198"/>
              <a:gd name="connsiteY424" fmla="*/ 821834 h 1200929"/>
              <a:gd name="connsiteX425" fmla="*/ 1224915 w 1305198"/>
              <a:gd name="connsiteY425" fmla="*/ 827549 h 1200929"/>
              <a:gd name="connsiteX426" fmla="*/ 1221105 w 1305198"/>
              <a:gd name="connsiteY426" fmla="*/ 838979 h 1200929"/>
              <a:gd name="connsiteX427" fmla="*/ 1219200 w 1305198"/>
              <a:gd name="connsiteY427" fmla="*/ 844694 h 1200929"/>
              <a:gd name="connsiteX428" fmla="*/ 1209675 w 1305198"/>
              <a:gd name="connsiteY428" fmla="*/ 859934 h 1200929"/>
              <a:gd name="connsiteX429" fmla="*/ 1203960 w 1305198"/>
              <a:gd name="connsiteY429" fmla="*/ 884699 h 1200929"/>
              <a:gd name="connsiteX430" fmla="*/ 1202055 w 1305198"/>
              <a:gd name="connsiteY430" fmla="*/ 890414 h 1200929"/>
              <a:gd name="connsiteX431" fmla="*/ 1200150 w 1305198"/>
              <a:gd name="connsiteY431" fmla="*/ 898034 h 1200929"/>
              <a:gd name="connsiteX432" fmla="*/ 1196340 w 1305198"/>
              <a:gd name="connsiteY432" fmla="*/ 905654 h 1200929"/>
              <a:gd name="connsiteX433" fmla="*/ 1194435 w 1305198"/>
              <a:gd name="connsiteY433" fmla="*/ 911369 h 1200929"/>
              <a:gd name="connsiteX434" fmla="*/ 1192530 w 1305198"/>
              <a:gd name="connsiteY434" fmla="*/ 918989 h 1200929"/>
              <a:gd name="connsiteX435" fmla="*/ 1186815 w 1305198"/>
              <a:gd name="connsiteY435" fmla="*/ 922799 h 1200929"/>
              <a:gd name="connsiteX436" fmla="*/ 1177290 w 1305198"/>
              <a:gd name="connsiteY436" fmla="*/ 941849 h 1200929"/>
              <a:gd name="connsiteX437" fmla="*/ 1171575 w 1305198"/>
              <a:gd name="connsiteY437" fmla="*/ 951374 h 1200929"/>
              <a:gd name="connsiteX438" fmla="*/ 1167765 w 1305198"/>
              <a:gd name="connsiteY438" fmla="*/ 958994 h 1200929"/>
              <a:gd name="connsiteX439" fmla="*/ 1165860 w 1305198"/>
              <a:gd name="connsiteY439" fmla="*/ 964709 h 1200929"/>
              <a:gd name="connsiteX440" fmla="*/ 1160145 w 1305198"/>
              <a:gd name="connsiteY440" fmla="*/ 970424 h 1200929"/>
              <a:gd name="connsiteX441" fmla="*/ 1156335 w 1305198"/>
              <a:gd name="connsiteY441" fmla="*/ 976139 h 1200929"/>
              <a:gd name="connsiteX442" fmla="*/ 1150620 w 1305198"/>
              <a:gd name="connsiteY442" fmla="*/ 987569 h 1200929"/>
              <a:gd name="connsiteX443" fmla="*/ 1143000 w 1305198"/>
              <a:gd name="connsiteY443" fmla="*/ 991379 h 1200929"/>
              <a:gd name="connsiteX444" fmla="*/ 1135380 w 1305198"/>
              <a:gd name="connsiteY444" fmla="*/ 1002809 h 1200929"/>
              <a:gd name="connsiteX445" fmla="*/ 1129665 w 1305198"/>
              <a:gd name="connsiteY445" fmla="*/ 1014239 h 1200929"/>
              <a:gd name="connsiteX446" fmla="*/ 1125855 w 1305198"/>
              <a:gd name="connsiteY446" fmla="*/ 1027574 h 1200929"/>
              <a:gd name="connsiteX447" fmla="*/ 1112520 w 1305198"/>
              <a:gd name="connsiteY447" fmla="*/ 1046624 h 1200929"/>
              <a:gd name="connsiteX448" fmla="*/ 1104900 w 1305198"/>
              <a:gd name="connsiteY448" fmla="*/ 1054244 h 1200929"/>
              <a:gd name="connsiteX449" fmla="*/ 1091565 w 1305198"/>
              <a:gd name="connsiteY449" fmla="*/ 1065674 h 1200929"/>
              <a:gd name="connsiteX450" fmla="*/ 1080135 w 1305198"/>
              <a:gd name="connsiteY450" fmla="*/ 1079009 h 1200929"/>
              <a:gd name="connsiteX451" fmla="*/ 1072515 w 1305198"/>
              <a:gd name="connsiteY451" fmla="*/ 1082819 h 1200929"/>
              <a:gd name="connsiteX452" fmla="*/ 1064895 w 1305198"/>
              <a:gd name="connsiteY452" fmla="*/ 1092344 h 1200929"/>
              <a:gd name="connsiteX453" fmla="*/ 1055370 w 1305198"/>
              <a:gd name="connsiteY453" fmla="*/ 1096154 h 1200929"/>
              <a:gd name="connsiteX454" fmla="*/ 1045845 w 1305198"/>
              <a:gd name="connsiteY454" fmla="*/ 1101869 h 1200929"/>
              <a:gd name="connsiteX455" fmla="*/ 1038225 w 1305198"/>
              <a:gd name="connsiteY455" fmla="*/ 1103774 h 1200929"/>
              <a:gd name="connsiteX456" fmla="*/ 1024890 w 1305198"/>
              <a:gd name="connsiteY456" fmla="*/ 1107584 h 1200929"/>
              <a:gd name="connsiteX457" fmla="*/ 1009650 w 1305198"/>
              <a:gd name="connsiteY457" fmla="*/ 1113299 h 1200929"/>
              <a:gd name="connsiteX458" fmla="*/ 1003935 w 1305198"/>
              <a:gd name="connsiteY458" fmla="*/ 1117109 h 1200929"/>
              <a:gd name="connsiteX459" fmla="*/ 996315 w 1305198"/>
              <a:gd name="connsiteY459" fmla="*/ 1120919 h 1200929"/>
              <a:gd name="connsiteX460" fmla="*/ 990600 w 1305198"/>
              <a:gd name="connsiteY460" fmla="*/ 1124729 h 1200929"/>
              <a:gd name="connsiteX461" fmla="*/ 982980 w 1305198"/>
              <a:gd name="connsiteY461" fmla="*/ 1126634 h 1200929"/>
              <a:gd name="connsiteX462" fmla="*/ 967740 w 1305198"/>
              <a:gd name="connsiteY462" fmla="*/ 1136159 h 1200929"/>
              <a:gd name="connsiteX463" fmla="*/ 954405 w 1305198"/>
              <a:gd name="connsiteY463" fmla="*/ 1139969 h 1200929"/>
              <a:gd name="connsiteX464" fmla="*/ 948690 w 1305198"/>
              <a:gd name="connsiteY464" fmla="*/ 1141874 h 1200929"/>
              <a:gd name="connsiteX465" fmla="*/ 939165 w 1305198"/>
              <a:gd name="connsiteY465" fmla="*/ 1145684 h 1200929"/>
              <a:gd name="connsiteX466" fmla="*/ 933450 w 1305198"/>
              <a:gd name="connsiteY466" fmla="*/ 1149494 h 1200929"/>
              <a:gd name="connsiteX467" fmla="*/ 910590 w 1305198"/>
              <a:gd name="connsiteY467" fmla="*/ 1153304 h 1200929"/>
              <a:gd name="connsiteX468" fmla="*/ 899160 w 1305198"/>
              <a:gd name="connsiteY468" fmla="*/ 1157114 h 1200929"/>
              <a:gd name="connsiteX469" fmla="*/ 891540 w 1305198"/>
              <a:gd name="connsiteY469" fmla="*/ 1159019 h 1200929"/>
              <a:gd name="connsiteX470" fmla="*/ 870585 w 1305198"/>
              <a:gd name="connsiteY470" fmla="*/ 1166639 h 1200929"/>
              <a:gd name="connsiteX471" fmla="*/ 857250 w 1305198"/>
              <a:gd name="connsiteY471" fmla="*/ 1172354 h 1200929"/>
              <a:gd name="connsiteX472" fmla="*/ 838200 w 1305198"/>
              <a:gd name="connsiteY472" fmla="*/ 1179974 h 1200929"/>
              <a:gd name="connsiteX473" fmla="*/ 790575 w 1305198"/>
              <a:gd name="connsiteY473" fmla="*/ 1183784 h 1200929"/>
              <a:gd name="connsiteX474" fmla="*/ 742950 w 1305198"/>
              <a:gd name="connsiteY474" fmla="*/ 1187594 h 1200929"/>
              <a:gd name="connsiteX475" fmla="*/ 737235 w 1305198"/>
              <a:gd name="connsiteY475" fmla="*/ 1189499 h 1200929"/>
              <a:gd name="connsiteX476" fmla="*/ 718185 w 1305198"/>
              <a:gd name="connsiteY476" fmla="*/ 1195214 h 1200929"/>
              <a:gd name="connsiteX477" fmla="*/ 712470 w 1305198"/>
              <a:gd name="connsiteY477" fmla="*/ 1197119 h 1200929"/>
              <a:gd name="connsiteX478" fmla="*/ 600075 w 1305198"/>
              <a:gd name="connsiteY478" fmla="*/ 1200929 h 1200929"/>
              <a:gd name="connsiteX479" fmla="*/ 560070 w 1305198"/>
              <a:gd name="connsiteY479" fmla="*/ 1197119 h 1200929"/>
              <a:gd name="connsiteX480" fmla="*/ 533400 w 1305198"/>
              <a:gd name="connsiteY480" fmla="*/ 1193309 h 1200929"/>
              <a:gd name="connsiteX481" fmla="*/ 483870 w 1305198"/>
              <a:gd name="connsiteY481" fmla="*/ 1187594 h 1200929"/>
              <a:gd name="connsiteX482" fmla="*/ 445770 w 1305198"/>
              <a:gd name="connsiteY482" fmla="*/ 1183784 h 1200929"/>
              <a:gd name="connsiteX483" fmla="*/ 434340 w 1305198"/>
              <a:gd name="connsiteY483" fmla="*/ 1179974 h 1200929"/>
              <a:gd name="connsiteX484" fmla="*/ 405765 w 1305198"/>
              <a:gd name="connsiteY484" fmla="*/ 1168544 h 1200929"/>
              <a:gd name="connsiteX485" fmla="*/ 384810 w 1305198"/>
              <a:gd name="connsiteY485" fmla="*/ 1166639 h 1200929"/>
              <a:gd name="connsiteX486" fmla="*/ 373380 w 1305198"/>
              <a:gd name="connsiteY486" fmla="*/ 1164734 h 1200929"/>
              <a:gd name="connsiteX487" fmla="*/ 371475 w 1305198"/>
              <a:gd name="connsiteY487" fmla="*/ 1159019 h 1200929"/>
              <a:gd name="connsiteX488" fmla="*/ 360045 w 1305198"/>
              <a:gd name="connsiteY488" fmla="*/ 1155209 h 1200929"/>
              <a:gd name="connsiteX489" fmla="*/ 350520 w 1305198"/>
              <a:gd name="connsiteY489" fmla="*/ 1151399 h 1200929"/>
              <a:gd name="connsiteX490" fmla="*/ 331470 w 1305198"/>
              <a:gd name="connsiteY490" fmla="*/ 1141874 h 1200929"/>
              <a:gd name="connsiteX491" fmla="*/ 320040 w 1305198"/>
              <a:gd name="connsiteY491" fmla="*/ 1132349 h 1200929"/>
              <a:gd name="connsiteX492" fmla="*/ 316230 w 1305198"/>
              <a:gd name="connsiteY492" fmla="*/ 1126634 h 1200929"/>
              <a:gd name="connsiteX493" fmla="*/ 308610 w 1305198"/>
              <a:gd name="connsiteY493" fmla="*/ 1122824 h 1200929"/>
              <a:gd name="connsiteX494" fmla="*/ 295275 w 1305198"/>
              <a:gd name="connsiteY494" fmla="*/ 1109489 h 1200929"/>
              <a:gd name="connsiteX495" fmla="*/ 291465 w 1305198"/>
              <a:gd name="connsiteY495" fmla="*/ 1103774 h 1200929"/>
              <a:gd name="connsiteX496" fmla="*/ 285750 w 1305198"/>
              <a:gd name="connsiteY496" fmla="*/ 1096154 h 1200929"/>
              <a:gd name="connsiteX497" fmla="*/ 280035 w 1305198"/>
              <a:gd name="connsiteY497" fmla="*/ 1090439 h 1200929"/>
              <a:gd name="connsiteX498" fmla="*/ 276225 w 1305198"/>
              <a:gd name="connsiteY498" fmla="*/ 1084724 h 1200929"/>
              <a:gd name="connsiteX499" fmla="*/ 272415 w 1305198"/>
              <a:gd name="connsiteY499" fmla="*/ 1073294 h 1200929"/>
              <a:gd name="connsiteX500" fmla="*/ 262890 w 1305198"/>
              <a:gd name="connsiteY500" fmla="*/ 1065674 h 1200929"/>
              <a:gd name="connsiteX501" fmla="*/ 255270 w 1305198"/>
              <a:gd name="connsiteY501" fmla="*/ 1054244 h 1200929"/>
              <a:gd name="connsiteX502" fmla="*/ 251460 w 1305198"/>
              <a:gd name="connsiteY502" fmla="*/ 1048529 h 1200929"/>
              <a:gd name="connsiteX503" fmla="*/ 240030 w 1305198"/>
              <a:gd name="connsiteY503" fmla="*/ 1039004 h 1200929"/>
              <a:gd name="connsiteX504" fmla="*/ 228600 w 1305198"/>
              <a:gd name="connsiteY504" fmla="*/ 1027574 h 1200929"/>
              <a:gd name="connsiteX505" fmla="*/ 224790 w 1305198"/>
              <a:gd name="connsiteY505" fmla="*/ 1021859 h 1200929"/>
              <a:gd name="connsiteX506" fmla="*/ 219075 w 1305198"/>
              <a:gd name="connsiteY506" fmla="*/ 1018049 h 1200929"/>
              <a:gd name="connsiteX507" fmla="*/ 211455 w 1305198"/>
              <a:gd name="connsiteY507" fmla="*/ 1008524 h 1200929"/>
              <a:gd name="connsiteX508" fmla="*/ 207645 w 1305198"/>
              <a:gd name="connsiteY508" fmla="*/ 997094 h 1200929"/>
              <a:gd name="connsiteX509" fmla="*/ 200025 w 1305198"/>
              <a:gd name="connsiteY509" fmla="*/ 985664 h 1200929"/>
              <a:gd name="connsiteX510" fmla="*/ 196215 w 1305198"/>
              <a:gd name="connsiteY510" fmla="*/ 974234 h 1200929"/>
              <a:gd name="connsiteX511" fmla="*/ 194310 w 1305198"/>
              <a:gd name="connsiteY511" fmla="*/ 968519 h 1200929"/>
              <a:gd name="connsiteX512" fmla="*/ 200025 w 1305198"/>
              <a:gd name="connsiteY512" fmla="*/ 966614 h 120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</a:cxnLst>
            <a:rect l="l" t="t" r="r" b="b"/>
            <a:pathLst>
              <a:path w="1305198" h="1200929">
                <a:moveTo>
                  <a:pt x="200025" y="966614"/>
                </a:moveTo>
                <a:cubicBezTo>
                  <a:pt x="173286" y="957701"/>
                  <a:pt x="199990" y="968495"/>
                  <a:pt x="182880" y="957089"/>
                </a:cubicBezTo>
                <a:cubicBezTo>
                  <a:pt x="165697" y="945633"/>
                  <a:pt x="189435" y="966362"/>
                  <a:pt x="171450" y="951374"/>
                </a:cubicBezTo>
                <a:cubicBezTo>
                  <a:pt x="169380" y="949649"/>
                  <a:pt x="167862" y="947313"/>
                  <a:pt x="165735" y="945659"/>
                </a:cubicBezTo>
                <a:cubicBezTo>
                  <a:pt x="155909" y="938017"/>
                  <a:pt x="157213" y="939008"/>
                  <a:pt x="148590" y="936134"/>
                </a:cubicBezTo>
                <a:cubicBezTo>
                  <a:pt x="147955" y="934229"/>
                  <a:pt x="145265" y="931839"/>
                  <a:pt x="146685" y="930419"/>
                </a:cubicBezTo>
                <a:cubicBezTo>
                  <a:pt x="148975" y="928129"/>
                  <a:pt x="153016" y="929046"/>
                  <a:pt x="156210" y="928514"/>
                </a:cubicBezTo>
                <a:cubicBezTo>
                  <a:pt x="160639" y="927776"/>
                  <a:pt x="165116" y="927347"/>
                  <a:pt x="169545" y="926609"/>
                </a:cubicBezTo>
                <a:cubicBezTo>
                  <a:pt x="173624" y="925929"/>
                  <a:pt x="182409" y="924083"/>
                  <a:pt x="186690" y="922799"/>
                </a:cubicBezTo>
                <a:cubicBezTo>
                  <a:pt x="190537" y="921645"/>
                  <a:pt x="194310" y="920259"/>
                  <a:pt x="198120" y="918989"/>
                </a:cubicBezTo>
                <a:cubicBezTo>
                  <a:pt x="200025" y="918354"/>
                  <a:pt x="202164" y="918198"/>
                  <a:pt x="203835" y="917084"/>
                </a:cubicBezTo>
                <a:lnTo>
                  <a:pt x="209550" y="913274"/>
                </a:lnTo>
                <a:cubicBezTo>
                  <a:pt x="210185" y="911369"/>
                  <a:pt x="210480" y="909314"/>
                  <a:pt x="211455" y="907559"/>
                </a:cubicBezTo>
                <a:cubicBezTo>
                  <a:pt x="213679" y="903556"/>
                  <a:pt x="219075" y="896129"/>
                  <a:pt x="219075" y="896129"/>
                </a:cubicBezTo>
                <a:cubicBezTo>
                  <a:pt x="217170" y="895494"/>
                  <a:pt x="215308" y="894711"/>
                  <a:pt x="213360" y="894224"/>
                </a:cubicBezTo>
                <a:cubicBezTo>
                  <a:pt x="197647" y="890296"/>
                  <a:pt x="209904" y="894325"/>
                  <a:pt x="196215" y="890414"/>
                </a:cubicBezTo>
                <a:cubicBezTo>
                  <a:pt x="194284" y="889862"/>
                  <a:pt x="192255" y="889484"/>
                  <a:pt x="190500" y="888509"/>
                </a:cubicBezTo>
                <a:cubicBezTo>
                  <a:pt x="186497" y="886285"/>
                  <a:pt x="183414" y="882337"/>
                  <a:pt x="179070" y="880889"/>
                </a:cubicBezTo>
                <a:lnTo>
                  <a:pt x="167640" y="877079"/>
                </a:lnTo>
                <a:lnTo>
                  <a:pt x="161925" y="875174"/>
                </a:lnTo>
                <a:cubicBezTo>
                  <a:pt x="156672" y="869921"/>
                  <a:pt x="156683" y="869185"/>
                  <a:pt x="150495" y="865649"/>
                </a:cubicBezTo>
                <a:cubicBezTo>
                  <a:pt x="144566" y="862261"/>
                  <a:pt x="142223" y="862248"/>
                  <a:pt x="137160" y="858029"/>
                </a:cubicBezTo>
                <a:cubicBezTo>
                  <a:pt x="128564" y="850865"/>
                  <a:pt x="134760" y="853664"/>
                  <a:pt x="125730" y="848504"/>
                </a:cubicBezTo>
                <a:cubicBezTo>
                  <a:pt x="114029" y="841818"/>
                  <a:pt x="121704" y="848288"/>
                  <a:pt x="112395" y="838979"/>
                </a:cubicBezTo>
                <a:cubicBezTo>
                  <a:pt x="113665" y="836439"/>
                  <a:pt x="114387" y="833541"/>
                  <a:pt x="116205" y="831359"/>
                </a:cubicBezTo>
                <a:cubicBezTo>
                  <a:pt x="120105" y="826679"/>
                  <a:pt x="122806" y="828059"/>
                  <a:pt x="127635" y="825644"/>
                </a:cubicBezTo>
                <a:cubicBezTo>
                  <a:pt x="129683" y="824620"/>
                  <a:pt x="131302" y="822858"/>
                  <a:pt x="133350" y="821834"/>
                </a:cubicBezTo>
                <a:cubicBezTo>
                  <a:pt x="135146" y="820936"/>
                  <a:pt x="137269" y="820827"/>
                  <a:pt x="139065" y="819929"/>
                </a:cubicBezTo>
                <a:cubicBezTo>
                  <a:pt x="141113" y="818905"/>
                  <a:pt x="142732" y="817143"/>
                  <a:pt x="144780" y="816119"/>
                </a:cubicBezTo>
                <a:cubicBezTo>
                  <a:pt x="146576" y="815221"/>
                  <a:pt x="148740" y="815189"/>
                  <a:pt x="150495" y="814214"/>
                </a:cubicBezTo>
                <a:cubicBezTo>
                  <a:pt x="154498" y="811990"/>
                  <a:pt x="161925" y="806594"/>
                  <a:pt x="161925" y="806594"/>
                </a:cubicBezTo>
                <a:cubicBezTo>
                  <a:pt x="156468" y="798408"/>
                  <a:pt x="159868" y="801170"/>
                  <a:pt x="148590" y="797069"/>
                </a:cubicBezTo>
                <a:cubicBezTo>
                  <a:pt x="144816" y="795697"/>
                  <a:pt x="137160" y="793259"/>
                  <a:pt x="137160" y="793259"/>
                </a:cubicBezTo>
                <a:cubicBezTo>
                  <a:pt x="135255" y="791354"/>
                  <a:pt x="133687" y="789038"/>
                  <a:pt x="131445" y="787544"/>
                </a:cubicBezTo>
                <a:cubicBezTo>
                  <a:pt x="129774" y="786430"/>
                  <a:pt x="127576" y="786430"/>
                  <a:pt x="125730" y="785639"/>
                </a:cubicBezTo>
                <a:cubicBezTo>
                  <a:pt x="123120" y="784520"/>
                  <a:pt x="120545" y="783290"/>
                  <a:pt x="118110" y="781829"/>
                </a:cubicBezTo>
                <a:cubicBezTo>
                  <a:pt x="95122" y="768036"/>
                  <a:pt x="116478" y="779108"/>
                  <a:pt x="99060" y="770399"/>
                </a:cubicBezTo>
                <a:cubicBezTo>
                  <a:pt x="94272" y="756034"/>
                  <a:pt x="100731" y="773741"/>
                  <a:pt x="93345" y="758969"/>
                </a:cubicBezTo>
                <a:cubicBezTo>
                  <a:pt x="85458" y="743195"/>
                  <a:pt x="98549" y="763917"/>
                  <a:pt x="87630" y="747539"/>
                </a:cubicBezTo>
                <a:cubicBezTo>
                  <a:pt x="88265" y="745634"/>
                  <a:pt x="88281" y="743392"/>
                  <a:pt x="89535" y="741824"/>
                </a:cubicBezTo>
                <a:cubicBezTo>
                  <a:pt x="90965" y="740036"/>
                  <a:pt x="93262" y="739150"/>
                  <a:pt x="95250" y="738014"/>
                </a:cubicBezTo>
                <a:cubicBezTo>
                  <a:pt x="97716" y="736605"/>
                  <a:pt x="100260" y="735323"/>
                  <a:pt x="102870" y="734204"/>
                </a:cubicBezTo>
                <a:cubicBezTo>
                  <a:pt x="104716" y="733413"/>
                  <a:pt x="106789" y="733197"/>
                  <a:pt x="108585" y="732299"/>
                </a:cubicBezTo>
                <a:cubicBezTo>
                  <a:pt x="113889" y="729647"/>
                  <a:pt x="115802" y="726987"/>
                  <a:pt x="120015" y="722774"/>
                </a:cubicBezTo>
                <a:cubicBezTo>
                  <a:pt x="117475" y="722139"/>
                  <a:pt x="114951" y="721437"/>
                  <a:pt x="112395" y="720869"/>
                </a:cubicBezTo>
                <a:cubicBezTo>
                  <a:pt x="109234" y="720167"/>
                  <a:pt x="105994" y="719816"/>
                  <a:pt x="102870" y="718964"/>
                </a:cubicBezTo>
                <a:cubicBezTo>
                  <a:pt x="98995" y="717907"/>
                  <a:pt x="95250" y="716424"/>
                  <a:pt x="91440" y="715154"/>
                </a:cubicBezTo>
                <a:cubicBezTo>
                  <a:pt x="89535" y="714519"/>
                  <a:pt x="87396" y="714363"/>
                  <a:pt x="85725" y="713249"/>
                </a:cubicBezTo>
                <a:lnTo>
                  <a:pt x="80010" y="709439"/>
                </a:lnTo>
                <a:cubicBezTo>
                  <a:pt x="69850" y="694199"/>
                  <a:pt x="83185" y="712614"/>
                  <a:pt x="70485" y="699914"/>
                </a:cubicBezTo>
                <a:cubicBezTo>
                  <a:pt x="57785" y="687214"/>
                  <a:pt x="76200" y="700549"/>
                  <a:pt x="60960" y="690389"/>
                </a:cubicBezTo>
                <a:cubicBezTo>
                  <a:pt x="56585" y="672889"/>
                  <a:pt x="62908" y="690919"/>
                  <a:pt x="53340" y="678959"/>
                </a:cubicBezTo>
                <a:cubicBezTo>
                  <a:pt x="52086" y="677391"/>
                  <a:pt x="52333" y="675040"/>
                  <a:pt x="51435" y="673244"/>
                </a:cubicBezTo>
                <a:cubicBezTo>
                  <a:pt x="50411" y="671196"/>
                  <a:pt x="48895" y="669434"/>
                  <a:pt x="47625" y="667529"/>
                </a:cubicBezTo>
                <a:cubicBezTo>
                  <a:pt x="49530" y="665624"/>
                  <a:pt x="50878" y="662908"/>
                  <a:pt x="53340" y="661814"/>
                </a:cubicBezTo>
                <a:cubicBezTo>
                  <a:pt x="56870" y="660245"/>
                  <a:pt x="60941" y="660419"/>
                  <a:pt x="64770" y="659909"/>
                </a:cubicBezTo>
                <a:cubicBezTo>
                  <a:pt x="70470" y="659149"/>
                  <a:pt x="76200" y="658639"/>
                  <a:pt x="81915" y="658004"/>
                </a:cubicBezTo>
                <a:cubicBezTo>
                  <a:pt x="82550" y="656099"/>
                  <a:pt x="84455" y="654194"/>
                  <a:pt x="83820" y="652289"/>
                </a:cubicBezTo>
                <a:cubicBezTo>
                  <a:pt x="82372" y="647945"/>
                  <a:pt x="78740" y="644669"/>
                  <a:pt x="76200" y="640859"/>
                </a:cubicBezTo>
                <a:cubicBezTo>
                  <a:pt x="74930" y="638954"/>
                  <a:pt x="73114" y="637316"/>
                  <a:pt x="72390" y="635144"/>
                </a:cubicBezTo>
                <a:cubicBezTo>
                  <a:pt x="71755" y="633239"/>
                  <a:pt x="71905" y="630849"/>
                  <a:pt x="70485" y="629429"/>
                </a:cubicBezTo>
                <a:cubicBezTo>
                  <a:pt x="68477" y="627421"/>
                  <a:pt x="65405" y="626889"/>
                  <a:pt x="62865" y="625619"/>
                </a:cubicBezTo>
                <a:cubicBezTo>
                  <a:pt x="53670" y="611826"/>
                  <a:pt x="59341" y="616237"/>
                  <a:pt x="47625" y="610379"/>
                </a:cubicBezTo>
                <a:cubicBezTo>
                  <a:pt x="46355" y="607839"/>
                  <a:pt x="45823" y="604767"/>
                  <a:pt x="43815" y="602759"/>
                </a:cubicBezTo>
                <a:cubicBezTo>
                  <a:pt x="42395" y="601339"/>
                  <a:pt x="39771" y="601968"/>
                  <a:pt x="38100" y="600854"/>
                </a:cubicBezTo>
                <a:cubicBezTo>
                  <a:pt x="25461" y="592428"/>
                  <a:pt x="39135" y="597562"/>
                  <a:pt x="26670" y="591329"/>
                </a:cubicBezTo>
                <a:cubicBezTo>
                  <a:pt x="10896" y="583442"/>
                  <a:pt x="31618" y="596533"/>
                  <a:pt x="15240" y="585614"/>
                </a:cubicBezTo>
                <a:cubicBezTo>
                  <a:pt x="5080" y="570374"/>
                  <a:pt x="18415" y="588789"/>
                  <a:pt x="5715" y="576089"/>
                </a:cubicBezTo>
                <a:cubicBezTo>
                  <a:pt x="2022" y="572396"/>
                  <a:pt x="1549" y="569307"/>
                  <a:pt x="0" y="564659"/>
                </a:cubicBezTo>
                <a:cubicBezTo>
                  <a:pt x="1270" y="562119"/>
                  <a:pt x="1802" y="559047"/>
                  <a:pt x="3810" y="557039"/>
                </a:cubicBezTo>
                <a:cubicBezTo>
                  <a:pt x="5230" y="555619"/>
                  <a:pt x="7517" y="555134"/>
                  <a:pt x="9525" y="555134"/>
                </a:cubicBezTo>
                <a:cubicBezTo>
                  <a:pt x="17804" y="555134"/>
                  <a:pt x="26035" y="556404"/>
                  <a:pt x="34290" y="557039"/>
                </a:cubicBezTo>
                <a:cubicBezTo>
                  <a:pt x="39728" y="558127"/>
                  <a:pt x="46054" y="559235"/>
                  <a:pt x="51435" y="560849"/>
                </a:cubicBezTo>
                <a:cubicBezTo>
                  <a:pt x="55282" y="562003"/>
                  <a:pt x="59055" y="563389"/>
                  <a:pt x="62865" y="564659"/>
                </a:cubicBezTo>
                <a:cubicBezTo>
                  <a:pt x="64770" y="565294"/>
                  <a:pt x="66611" y="566170"/>
                  <a:pt x="68580" y="566564"/>
                </a:cubicBezTo>
                <a:cubicBezTo>
                  <a:pt x="71755" y="567199"/>
                  <a:pt x="74964" y="567684"/>
                  <a:pt x="78105" y="568469"/>
                </a:cubicBezTo>
                <a:cubicBezTo>
                  <a:pt x="80053" y="568956"/>
                  <a:pt x="81839" y="570044"/>
                  <a:pt x="83820" y="570374"/>
                </a:cubicBezTo>
                <a:cubicBezTo>
                  <a:pt x="89492" y="571319"/>
                  <a:pt x="95250" y="571644"/>
                  <a:pt x="100965" y="572279"/>
                </a:cubicBezTo>
                <a:cubicBezTo>
                  <a:pt x="103505" y="572914"/>
                  <a:pt x="106068" y="573465"/>
                  <a:pt x="108585" y="574184"/>
                </a:cubicBezTo>
                <a:cubicBezTo>
                  <a:pt x="127716" y="579650"/>
                  <a:pt x="98099" y="572039"/>
                  <a:pt x="121920" y="577994"/>
                </a:cubicBezTo>
                <a:cubicBezTo>
                  <a:pt x="123825" y="577359"/>
                  <a:pt x="125839" y="576987"/>
                  <a:pt x="127635" y="576089"/>
                </a:cubicBezTo>
                <a:cubicBezTo>
                  <a:pt x="129683" y="575065"/>
                  <a:pt x="131731" y="573898"/>
                  <a:pt x="133350" y="572279"/>
                </a:cubicBezTo>
                <a:cubicBezTo>
                  <a:pt x="137043" y="568586"/>
                  <a:pt x="137516" y="565497"/>
                  <a:pt x="139065" y="560849"/>
                </a:cubicBezTo>
                <a:cubicBezTo>
                  <a:pt x="161045" y="565245"/>
                  <a:pt x="136391" y="558483"/>
                  <a:pt x="156210" y="570374"/>
                </a:cubicBezTo>
                <a:cubicBezTo>
                  <a:pt x="163353" y="574660"/>
                  <a:pt x="175311" y="575143"/>
                  <a:pt x="182880" y="576089"/>
                </a:cubicBezTo>
                <a:cubicBezTo>
                  <a:pt x="195792" y="580393"/>
                  <a:pt x="180040" y="576089"/>
                  <a:pt x="201930" y="576089"/>
                </a:cubicBezTo>
                <a:cubicBezTo>
                  <a:pt x="210843" y="576089"/>
                  <a:pt x="219710" y="577359"/>
                  <a:pt x="228600" y="577994"/>
                </a:cubicBezTo>
                <a:cubicBezTo>
                  <a:pt x="232410" y="579264"/>
                  <a:pt x="236438" y="580008"/>
                  <a:pt x="240030" y="581804"/>
                </a:cubicBezTo>
                <a:cubicBezTo>
                  <a:pt x="246380" y="584979"/>
                  <a:pt x="252052" y="590325"/>
                  <a:pt x="259080" y="591329"/>
                </a:cubicBezTo>
                <a:lnTo>
                  <a:pt x="272415" y="593234"/>
                </a:lnTo>
                <a:cubicBezTo>
                  <a:pt x="289895" y="599061"/>
                  <a:pt x="262684" y="589321"/>
                  <a:pt x="285750" y="600854"/>
                </a:cubicBezTo>
                <a:cubicBezTo>
                  <a:pt x="288092" y="602025"/>
                  <a:pt x="290830" y="602124"/>
                  <a:pt x="293370" y="602759"/>
                </a:cubicBezTo>
                <a:cubicBezTo>
                  <a:pt x="295275" y="604029"/>
                  <a:pt x="297037" y="605545"/>
                  <a:pt x="299085" y="606569"/>
                </a:cubicBezTo>
                <a:cubicBezTo>
                  <a:pt x="300881" y="607467"/>
                  <a:pt x="302852" y="607987"/>
                  <a:pt x="304800" y="608474"/>
                </a:cubicBezTo>
                <a:cubicBezTo>
                  <a:pt x="315676" y="611193"/>
                  <a:pt x="312167" y="609351"/>
                  <a:pt x="321945" y="612284"/>
                </a:cubicBezTo>
                <a:cubicBezTo>
                  <a:pt x="325792" y="613438"/>
                  <a:pt x="329783" y="614298"/>
                  <a:pt x="333375" y="616094"/>
                </a:cubicBezTo>
                <a:cubicBezTo>
                  <a:pt x="338827" y="618820"/>
                  <a:pt x="341104" y="620407"/>
                  <a:pt x="346710" y="621809"/>
                </a:cubicBezTo>
                <a:cubicBezTo>
                  <a:pt x="368251" y="627194"/>
                  <a:pt x="343144" y="619350"/>
                  <a:pt x="367665" y="627524"/>
                </a:cubicBezTo>
                <a:lnTo>
                  <a:pt x="373380" y="629429"/>
                </a:lnTo>
                <a:lnTo>
                  <a:pt x="379095" y="631334"/>
                </a:lnTo>
                <a:cubicBezTo>
                  <a:pt x="379730" y="629429"/>
                  <a:pt x="381182" y="627619"/>
                  <a:pt x="381000" y="625619"/>
                </a:cubicBezTo>
                <a:cubicBezTo>
                  <a:pt x="380526" y="620404"/>
                  <a:pt x="378846" y="615347"/>
                  <a:pt x="377190" y="610379"/>
                </a:cubicBezTo>
                <a:cubicBezTo>
                  <a:pt x="376555" y="608474"/>
                  <a:pt x="376183" y="606460"/>
                  <a:pt x="375285" y="604664"/>
                </a:cubicBezTo>
                <a:cubicBezTo>
                  <a:pt x="374261" y="602616"/>
                  <a:pt x="372745" y="600854"/>
                  <a:pt x="371475" y="598949"/>
                </a:cubicBezTo>
                <a:cubicBezTo>
                  <a:pt x="370018" y="593120"/>
                  <a:pt x="370145" y="589999"/>
                  <a:pt x="365760" y="585614"/>
                </a:cubicBezTo>
                <a:cubicBezTo>
                  <a:pt x="364141" y="583995"/>
                  <a:pt x="361950" y="583074"/>
                  <a:pt x="360045" y="581804"/>
                </a:cubicBezTo>
                <a:cubicBezTo>
                  <a:pt x="356692" y="571745"/>
                  <a:pt x="359254" y="577760"/>
                  <a:pt x="350520" y="564659"/>
                </a:cubicBezTo>
                <a:cubicBezTo>
                  <a:pt x="349250" y="562754"/>
                  <a:pt x="348882" y="559668"/>
                  <a:pt x="346710" y="558944"/>
                </a:cubicBezTo>
                <a:lnTo>
                  <a:pt x="340995" y="557039"/>
                </a:lnTo>
                <a:cubicBezTo>
                  <a:pt x="330835" y="541799"/>
                  <a:pt x="344170" y="560214"/>
                  <a:pt x="331470" y="547514"/>
                </a:cubicBezTo>
                <a:cubicBezTo>
                  <a:pt x="329851" y="545895"/>
                  <a:pt x="329126" y="543558"/>
                  <a:pt x="327660" y="541799"/>
                </a:cubicBezTo>
                <a:cubicBezTo>
                  <a:pt x="325935" y="539729"/>
                  <a:pt x="323850" y="537989"/>
                  <a:pt x="321945" y="536084"/>
                </a:cubicBezTo>
                <a:cubicBezTo>
                  <a:pt x="321310" y="534179"/>
                  <a:pt x="321154" y="532040"/>
                  <a:pt x="320040" y="530369"/>
                </a:cubicBezTo>
                <a:cubicBezTo>
                  <a:pt x="318546" y="528127"/>
                  <a:pt x="316050" y="526724"/>
                  <a:pt x="314325" y="524654"/>
                </a:cubicBezTo>
                <a:cubicBezTo>
                  <a:pt x="312859" y="522895"/>
                  <a:pt x="311785" y="520844"/>
                  <a:pt x="310515" y="518939"/>
                </a:cubicBezTo>
                <a:cubicBezTo>
                  <a:pt x="299720" y="519574"/>
                  <a:pt x="288944" y="520844"/>
                  <a:pt x="278130" y="520844"/>
                </a:cubicBezTo>
                <a:cubicBezTo>
                  <a:pt x="276122" y="520844"/>
                  <a:pt x="272745" y="520920"/>
                  <a:pt x="272415" y="518939"/>
                </a:cubicBezTo>
                <a:cubicBezTo>
                  <a:pt x="271262" y="512021"/>
                  <a:pt x="273685" y="504969"/>
                  <a:pt x="274320" y="497984"/>
                </a:cubicBezTo>
                <a:cubicBezTo>
                  <a:pt x="273276" y="477098"/>
                  <a:pt x="273830" y="464810"/>
                  <a:pt x="270510" y="446549"/>
                </a:cubicBezTo>
                <a:cubicBezTo>
                  <a:pt x="270042" y="443973"/>
                  <a:pt x="269636" y="441335"/>
                  <a:pt x="268605" y="438929"/>
                </a:cubicBezTo>
                <a:cubicBezTo>
                  <a:pt x="267703" y="436825"/>
                  <a:pt x="265931" y="435202"/>
                  <a:pt x="264795" y="433214"/>
                </a:cubicBezTo>
                <a:cubicBezTo>
                  <a:pt x="263386" y="430748"/>
                  <a:pt x="262104" y="428204"/>
                  <a:pt x="260985" y="425594"/>
                </a:cubicBezTo>
                <a:cubicBezTo>
                  <a:pt x="259005" y="420974"/>
                  <a:pt x="259454" y="417825"/>
                  <a:pt x="255270" y="414164"/>
                </a:cubicBezTo>
                <a:cubicBezTo>
                  <a:pt x="251824" y="411149"/>
                  <a:pt x="247650" y="409084"/>
                  <a:pt x="243840" y="406544"/>
                </a:cubicBezTo>
                <a:lnTo>
                  <a:pt x="238125" y="402734"/>
                </a:lnTo>
                <a:cubicBezTo>
                  <a:pt x="221211" y="377363"/>
                  <a:pt x="247003" y="413517"/>
                  <a:pt x="228600" y="395114"/>
                </a:cubicBezTo>
                <a:cubicBezTo>
                  <a:pt x="227180" y="393694"/>
                  <a:pt x="224692" y="389547"/>
                  <a:pt x="226695" y="389399"/>
                </a:cubicBezTo>
                <a:cubicBezTo>
                  <a:pt x="244438" y="388085"/>
                  <a:pt x="262255" y="390669"/>
                  <a:pt x="280035" y="391304"/>
                </a:cubicBezTo>
                <a:lnTo>
                  <a:pt x="291465" y="393209"/>
                </a:lnTo>
                <a:cubicBezTo>
                  <a:pt x="295903" y="393892"/>
                  <a:pt x="300371" y="394376"/>
                  <a:pt x="304800" y="395114"/>
                </a:cubicBezTo>
                <a:cubicBezTo>
                  <a:pt x="307994" y="395646"/>
                  <a:pt x="311139" y="396440"/>
                  <a:pt x="314325" y="397019"/>
                </a:cubicBezTo>
                <a:cubicBezTo>
                  <a:pt x="318924" y="397855"/>
                  <a:pt x="326672" y="398430"/>
                  <a:pt x="331470" y="400829"/>
                </a:cubicBezTo>
                <a:cubicBezTo>
                  <a:pt x="333518" y="401853"/>
                  <a:pt x="335280" y="403369"/>
                  <a:pt x="337185" y="404639"/>
                </a:cubicBezTo>
                <a:cubicBezTo>
                  <a:pt x="338455" y="402734"/>
                  <a:pt x="340337" y="401117"/>
                  <a:pt x="340995" y="398924"/>
                </a:cubicBezTo>
                <a:cubicBezTo>
                  <a:pt x="342285" y="394623"/>
                  <a:pt x="338497" y="386470"/>
                  <a:pt x="342900" y="385589"/>
                </a:cubicBezTo>
                <a:cubicBezTo>
                  <a:pt x="347390" y="384691"/>
                  <a:pt x="346424" y="394971"/>
                  <a:pt x="350520" y="397019"/>
                </a:cubicBezTo>
                <a:cubicBezTo>
                  <a:pt x="359006" y="401262"/>
                  <a:pt x="358894" y="400963"/>
                  <a:pt x="367665" y="406544"/>
                </a:cubicBezTo>
                <a:cubicBezTo>
                  <a:pt x="371528" y="409002"/>
                  <a:pt x="374751" y="412716"/>
                  <a:pt x="379095" y="414164"/>
                </a:cubicBezTo>
                <a:cubicBezTo>
                  <a:pt x="381000" y="414799"/>
                  <a:pt x="383014" y="415171"/>
                  <a:pt x="384810" y="416069"/>
                </a:cubicBezTo>
                <a:cubicBezTo>
                  <a:pt x="397275" y="422302"/>
                  <a:pt x="383601" y="417168"/>
                  <a:pt x="396240" y="425594"/>
                </a:cubicBezTo>
                <a:cubicBezTo>
                  <a:pt x="397911" y="426708"/>
                  <a:pt x="400050" y="426864"/>
                  <a:pt x="401955" y="427499"/>
                </a:cubicBezTo>
                <a:cubicBezTo>
                  <a:pt x="407339" y="411348"/>
                  <a:pt x="404778" y="421369"/>
                  <a:pt x="401955" y="387494"/>
                </a:cubicBezTo>
                <a:cubicBezTo>
                  <a:pt x="401571" y="382881"/>
                  <a:pt x="396473" y="357714"/>
                  <a:pt x="396240" y="357014"/>
                </a:cubicBezTo>
                <a:cubicBezTo>
                  <a:pt x="394970" y="353204"/>
                  <a:pt x="395772" y="347812"/>
                  <a:pt x="392430" y="345584"/>
                </a:cubicBezTo>
                <a:lnTo>
                  <a:pt x="386715" y="341774"/>
                </a:lnTo>
                <a:cubicBezTo>
                  <a:pt x="386105" y="339333"/>
                  <a:pt x="384271" y="331172"/>
                  <a:pt x="382905" y="328439"/>
                </a:cubicBezTo>
                <a:cubicBezTo>
                  <a:pt x="381881" y="326391"/>
                  <a:pt x="380365" y="324629"/>
                  <a:pt x="379095" y="322724"/>
                </a:cubicBezTo>
                <a:cubicBezTo>
                  <a:pt x="378030" y="318464"/>
                  <a:pt x="375235" y="306457"/>
                  <a:pt x="373380" y="303674"/>
                </a:cubicBezTo>
                <a:lnTo>
                  <a:pt x="369570" y="297959"/>
                </a:lnTo>
                <a:cubicBezTo>
                  <a:pt x="368935" y="295419"/>
                  <a:pt x="368696" y="292745"/>
                  <a:pt x="367665" y="290339"/>
                </a:cubicBezTo>
                <a:cubicBezTo>
                  <a:pt x="366763" y="288235"/>
                  <a:pt x="362831" y="286672"/>
                  <a:pt x="363855" y="284624"/>
                </a:cubicBezTo>
                <a:cubicBezTo>
                  <a:pt x="364753" y="282828"/>
                  <a:pt x="367774" y="285631"/>
                  <a:pt x="369570" y="286529"/>
                </a:cubicBezTo>
                <a:cubicBezTo>
                  <a:pt x="376845" y="290166"/>
                  <a:pt x="379377" y="293302"/>
                  <a:pt x="386715" y="296054"/>
                </a:cubicBezTo>
                <a:cubicBezTo>
                  <a:pt x="389166" y="296973"/>
                  <a:pt x="391818" y="297240"/>
                  <a:pt x="394335" y="297959"/>
                </a:cubicBezTo>
                <a:cubicBezTo>
                  <a:pt x="410999" y="302720"/>
                  <a:pt x="385288" y="298728"/>
                  <a:pt x="424815" y="301769"/>
                </a:cubicBezTo>
                <a:cubicBezTo>
                  <a:pt x="429260" y="301134"/>
                  <a:pt x="434134" y="301872"/>
                  <a:pt x="438150" y="299864"/>
                </a:cubicBezTo>
                <a:cubicBezTo>
                  <a:pt x="439946" y="298966"/>
                  <a:pt x="439503" y="296080"/>
                  <a:pt x="440055" y="294149"/>
                </a:cubicBezTo>
                <a:cubicBezTo>
                  <a:pt x="440774" y="291632"/>
                  <a:pt x="441325" y="289069"/>
                  <a:pt x="441960" y="286529"/>
                </a:cubicBezTo>
                <a:cubicBezTo>
                  <a:pt x="443610" y="270024"/>
                  <a:pt x="445269" y="267683"/>
                  <a:pt x="441960" y="252239"/>
                </a:cubicBezTo>
                <a:cubicBezTo>
                  <a:pt x="441119" y="248312"/>
                  <a:pt x="438810" y="244770"/>
                  <a:pt x="438150" y="240809"/>
                </a:cubicBezTo>
                <a:cubicBezTo>
                  <a:pt x="435869" y="227121"/>
                  <a:pt x="438388" y="232593"/>
                  <a:pt x="432435" y="223664"/>
                </a:cubicBezTo>
                <a:cubicBezTo>
                  <a:pt x="431800" y="217949"/>
                  <a:pt x="431475" y="212191"/>
                  <a:pt x="430530" y="206519"/>
                </a:cubicBezTo>
                <a:cubicBezTo>
                  <a:pt x="430200" y="204538"/>
                  <a:pt x="428625" y="202812"/>
                  <a:pt x="428625" y="200804"/>
                </a:cubicBezTo>
                <a:cubicBezTo>
                  <a:pt x="428625" y="198796"/>
                  <a:pt x="429895" y="196994"/>
                  <a:pt x="430530" y="195089"/>
                </a:cubicBezTo>
                <a:cubicBezTo>
                  <a:pt x="433070" y="196359"/>
                  <a:pt x="435555" y="197746"/>
                  <a:pt x="438150" y="198899"/>
                </a:cubicBezTo>
                <a:cubicBezTo>
                  <a:pt x="441275" y="200288"/>
                  <a:pt x="444616" y="201180"/>
                  <a:pt x="447675" y="202709"/>
                </a:cubicBezTo>
                <a:cubicBezTo>
                  <a:pt x="449723" y="203733"/>
                  <a:pt x="451402" y="205383"/>
                  <a:pt x="453390" y="206519"/>
                </a:cubicBezTo>
                <a:cubicBezTo>
                  <a:pt x="455856" y="207928"/>
                  <a:pt x="458544" y="208920"/>
                  <a:pt x="461010" y="210329"/>
                </a:cubicBezTo>
                <a:cubicBezTo>
                  <a:pt x="471350" y="216238"/>
                  <a:pt x="461962" y="212551"/>
                  <a:pt x="472440" y="216044"/>
                </a:cubicBezTo>
                <a:cubicBezTo>
                  <a:pt x="474366" y="213155"/>
                  <a:pt x="478155" y="208558"/>
                  <a:pt x="478155" y="204614"/>
                </a:cubicBezTo>
                <a:cubicBezTo>
                  <a:pt x="478155" y="201376"/>
                  <a:pt x="476782" y="198283"/>
                  <a:pt x="476250" y="195089"/>
                </a:cubicBezTo>
                <a:cubicBezTo>
                  <a:pt x="473331" y="177577"/>
                  <a:pt x="476091" y="186993"/>
                  <a:pt x="472440" y="176039"/>
                </a:cubicBezTo>
                <a:cubicBezTo>
                  <a:pt x="470970" y="162813"/>
                  <a:pt x="469967" y="149001"/>
                  <a:pt x="466725" y="136034"/>
                </a:cubicBezTo>
                <a:cubicBezTo>
                  <a:pt x="464785" y="128272"/>
                  <a:pt x="465149" y="131847"/>
                  <a:pt x="461010" y="124604"/>
                </a:cubicBezTo>
                <a:cubicBezTo>
                  <a:pt x="457244" y="118013"/>
                  <a:pt x="457432" y="117681"/>
                  <a:pt x="455295" y="111269"/>
                </a:cubicBezTo>
                <a:cubicBezTo>
                  <a:pt x="455930" y="108094"/>
                  <a:pt x="454672" y="103767"/>
                  <a:pt x="457200" y="101744"/>
                </a:cubicBezTo>
                <a:cubicBezTo>
                  <a:pt x="459244" y="100108"/>
                  <a:pt x="462531" y="102378"/>
                  <a:pt x="464820" y="103649"/>
                </a:cubicBezTo>
                <a:cubicBezTo>
                  <a:pt x="468374" y="105624"/>
                  <a:pt x="470643" y="109586"/>
                  <a:pt x="474345" y="111269"/>
                </a:cubicBezTo>
                <a:cubicBezTo>
                  <a:pt x="477861" y="112867"/>
                  <a:pt x="482004" y="112336"/>
                  <a:pt x="485775" y="113174"/>
                </a:cubicBezTo>
                <a:cubicBezTo>
                  <a:pt x="494394" y="115089"/>
                  <a:pt x="488985" y="114779"/>
                  <a:pt x="497205" y="118889"/>
                </a:cubicBezTo>
                <a:cubicBezTo>
                  <a:pt x="499001" y="119787"/>
                  <a:pt x="501015" y="120159"/>
                  <a:pt x="502920" y="120794"/>
                </a:cubicBezTo>
                <a:cubicBezTo>
                  <a:pt x="509458" y="133869"/>
                  <a:pt x="502742" y="124929"/>
                  <a:pt x="512445" y="130319"/>
                </a:cubicBezTo>
                <a:cubicBezTo>
                  <a:pt x="516448" y="132543"/>
                  <a:pt x="523875" y="137939"/>
                  <a:pt x="523875" y="137939"/>
                </a:cubicBezTo>
                <a:cubicBezTo>
                  <a:pt x="525839" y="132046"/>
                  <a:pt x="527685" y="127499"/>
                  <a:pt x="527685" y="120794"/>
                </a:cubicBezTo>
                <a:cubicBezTo>
                  <a:pt x="527685" y="93032"/>
                  <a:pt x="526256" y="97216"/>
                  <a:pt x="523875" y="76979"/>
                </a:cubicBezTo>
                <a:cubicBezTo>
                  <a:pt x="521196" y="54209"/>
                  <a:pt x="524169" y="64525"/>
                  <a:pt x="520065" y="52214"/>
                </a:cubicBezTo>
                <a:cubicBezTo>
                  <a:pt x="519430" y="35704"/>
                  <a:pt x="516729" y="19144"/>
                  <a:pt x="518160" y="2684"/>
                </a:cubicBezTo>
                <a:cubicBezTo>
                  <a:pt x="518393" y="0"/>
                  <a:pt x="522429" y="6126"/>
                  <a:pt x="523875" y="8399"/>
                </a:cubicBezTo>
                <a:cubicBezTo>
                  <a:pt x="528546" y="15740"/>
                  <a:pt x="529946" y="22923"/>
                  <a:pt x="535305" y="29354"/>
                </a:cubicBezTo>
                <a:cubicBezTo>
                  <a:pt x="537030" y="31424"/>
                  <a:pt x="539115" y="33164"/>
                  <a:pt x="541020" y="35069"/>
                </a:cubicBezTo>
                <a:cubicBezTo>
                  <a:pt x="542290" y="38879"/>
                  <a:pt x="542602" y="43157"/>
                  <a:pt x="544830" y="46499"/>
                </a:cubicBezTo>
                <a:cubicBezTo>
                  <a:pt x="548255" y="51637"/>
                  <a:pt x="549230" y="52014"/>
                  <a:pt x="550545" y="57929"/>
                </a:cubicBezTo>
                <a:cubicBezTo>
                  <a:pt x="551383" y="61700"/>
                  <a:pt x="551513" y="65612"/>
                  <a:pt x="552450" y="69359"/>
                </a:cubicBezTo>
                <a:cubicBezTo>
                  <a:pt x="557591" y="89923"/>
                  <a:pt x="554158" y="72643"/>
                  <a:pt x="560070" y="88409"/>
                </a:cubicBezTo>
                <a:cubicBezTo>
                  <a:pt x="565420" y="102676"/>
                  <a:pt x="557160" y="89609"/>
                  <a:pt x="567690" y="103649"/>
                </a:cubicBezTo>
                <a:cubicBezTo>
                  <a:pt x="572065" y="121149"/>
                  <a:pt x="565742" y="103119"/>
                  <a:pt x="575310" y="115079"/>
                </a:cubicBezTo>
                <a:cubicBezTo>
                  <a:pt x="576564" y="116647"/>
                  <a:pt x="575472" y="119798"/>
                  <a:pt x="577215" y="120794"/>
                </a:cubicBezTo>
                <a:cubicBezTo>
                  <a:pt x="580569" y="122710"/>
                  <a:pt x="584835" y="122064"/>
                  <a:pt x="588645" y="122699"/>
                </a:cubicBezTo>
                <a:cubicBezTo>
                  <a:pt x="590550" y="123969"/>
                  <a:pt x="592125" y="127006"/>
                  <a:pt x="594360" y="126509"/>
                </a:cubicBezTo>
                <a:cubicBezTo>
                  <a:pt x="598830" y="125516"/>
                  <a:pt x="605790" y="118889"/>
                  <a:pt x="605790" y="118889"/>
                </a:cubicBezTo>
                <a:cubicBezTo>
                  <a:pt x="607060" y="116984"/>
                  <a:pt x="608942" y="115367"/>
                  <a:pt x="609600" y="113174"/>
                </a:cubicBezTo>
                <a:cubicBezTo>
                  <a:pt x="610890" y="108873"/>
                  <a:pt x="610702" y="104257"/>
                  <a:pt x="611505" y="99839"/>
                </a:cubicBezTo>
                <a:cubicBezTo>
                  <a:pt x="612462" y="94577"/>
                  <a:pt x="613683" y="91401"/>
                  <a:pt x="615315" y="86504"/>
                </a:cubicBezTo>
                <a:cubicBezTo>
                  <a:pt x="618719" y="96716"/>
                  <a:pt x="616060" y="87951"/>
                  <a:pt x="619125" y="101744"/>
                </a:cubicBezTo>
                <a:cubicBezTo>
                  <a:pt x="619693" y="104300"/>
                  <a:pt x="620462" y="106808"/>
                  <a:pt x="621030" y="109364"/>
                </a:cubicBezTo>
                <a:cubicBezTo>
                  <a:pt x="621732" y="112525"/>
                  <a:pt x="621798" y="115857"/>
                  <a:pt x="622935" y="118889"/>
                </a:cubicBezTo>
                <a:cubicBezTo>
                  <a:pt x="623739" y="121033"/>
                  <a:pt x="625721" y="122556"/>
                  <a:pt x="626745" y="124604"/>
                </a:cubicBezTo>
                <a:cubicBezTo>
                  <a:pt x="627643" y="126400"/>
                  <a:pt x="627675" y="128564"/>
                  <a:pt x="628650" y="130319"/>
                </a:cubicBezTo>
                <a:cubicBezTo>
                  <a:pt x="630874" y="134322"/>
                  <a:pt x="633730" y="137939"/>
                  <a:pt x="636270" y="141749"/>
                </a:cubicBezTo>
                <a:cubicBezTo>
                  <a:pt x="637540" y="143654"/>
                  <a:pt x="639356" y="145292"/>
                  <a:pt x="640080" y="147464"/>
                </a:cubicBezTo>
                <a:cubicBezTo>
                  <a:pt x="641635" y="152128"/>
                  <a:pt x="642852" y="156679"/>
                  <a:pt x="645795" y="160799"/>
                </a:cubicBezTo>
                <a:cubicBezTo>
                  <a:pt x="647361" y="162991"/>
                  <a:pt x="649856" y="164387"/>
                  <a:pt x="651510" y="166514"/>
                </a:cubicBezTo>
                <a:cubicBezTo>
                  <a:pt x="654321" y="170128"/>
                  <a:pt x="655892" y="174706"/>
                  <a:pt x="659130" y="177944"/>
                </a:cubicBezTo>
                <a:cubicBezTo>
                  <a:pt x="661035" y="179849"/>
                  <a:pt x="663120" y="181589"/>
                  <a:pt x="664845" y="183659"/>
                </a:cubicBezTo>
                <a:cubicBezTo>
                  <a:pt x="666311" y="185418"/>
                  <a:pt x="666867" y="187944"/>
                  <a:pt x="668655" y="189374"/>
                </a:cubicBezTo>
                <a:cubicBezTo>
                  <a:pt x="670223" y="190628"/>
                  <a:pt x="672465" y="190644"/>
                  <a:pt x="674370" y="191279"/>
                </a:cubicBezTo>
                <a:cubicBezTo>
                  <a:pt x="675005" y="188739"/>
                  <a:pt x="675707" y="186215"/>
                  <a:pt x="676275" y="183659"/>
                </a:cubicBezTo>
                <a:cubicBezTo>
                  <a:pt x="676977" y="180498"/>
                  <a:pt x="677328" y="177258"/>
                  <a:pt x="678180" y="174134"/>
                </a:cubicBezTo>
                <a:cubicBezTo>
                  <a:pt x="679237" y="170259"/>
                  <a:pt x="680720" y="166514"/>
                  <a:pt x="681990" y="162704"/>
                </a:cubicBezTo>
                <a:cubicBezTo>
                  <a:pt x="682625" y="160799"/>
                  <a:pt x="681990" y="157624"/>
                  <a:pt x="683895" y="156989"/>
                </a:cubicBezTo>
                <a:lnTo>
                  <a:pt x="689610" y="155084"/>
                </a:lnTo>
                <a:cubicBezTo>
                  <a:pt x="690412" y="152678"/>
                  <a:pt x="691927" y="144233"/>
                  <a:pt x="697230" y="145559"/>
                </a:cubicBezTo>
                <a:cubicBezTo>
                  <a:pt x="699178" y="146046"/>
                  <a:pt x="698583" y="149343"/>
                  <a:pt x="699135" y="151274"/>
                </a:cubicBezTo>
                <a:cubicBezTo>
                  <a:pt x="699854" y="153791"/>
                  <a:pt x="700121" y="156443"/>
                  <a:pt x="701040" y="158894"/>
                </a:cubicBezTo>
                <a:cubicBezTo>
                  <a:pt x="706050" y="172253"/>
                  <a:pt x="703133" y="161175"/>
                  <a:pt x="708660" y="172229"/>
                </a:cubicBezTo>
                <a:cubicBezTo>
                  <a:pt x="719346" y="193601"/>
                  <a:pt x="698519" y="157815"/>
                  <a:pt x="714375" y="185564"/>
                </a:cubicBezTo>
                <a:cubicBezTo>
                  <a:pt x="715511" y="187552"/>
                  <a:pt x="717161" y="189231"/>
                  <a:pt x="718185" y="191279"/>
                </a:cubicBezTo>
                <a:cubicBezTo>
                  <a:pt x="719083" y="193075"/>
                  <a:pt x="719192" y="195198"/>
                  <a:pt x="720090" y="196994"/>
                </a:cubicBezTo>
                <a:cubicBezTo>
                  <a:pt x="721114" y="199042"/>
                  <a:pt x="722876" y="200661"/>
                  <a:pt x="723900" y="202709"/>
                </a:cubicBezTo>
                <a:cubicBezTo>
                  <a:pt x="724798" y="204505"/>
                  <a:pt x="724741" y="206721"/>
                  <a:pt x="725805" y="208424"/>
                </a:cubicBezTo>
                <a:cubicBezTo>
                  <a:pt x="739103" y="229701"/>
                  <a:pt x="727903" y="208681"/>
                  <a:pt x="739140" y="223664"/>
                </a:cubicBezTo>
                <a:cubicBezTo>
                  <a:pt x="757505" y="248150"/>
                  <a:pt x="737384" y="222496"/>
                  <a:pt x="746760" y="238904"/>
                </a:cubicBezTo>
                <a:cubicBezTo>
                  <a:pt x="749343" y="243424"/>
                  <a:pt x="756212" y="251038"/>
                  <a:pt x="760095" y="254144"/>
                </a:cubicBezTo>
                <a:lnTo>
                  <a:pt x="777240" y="265574"/>
                </a:lnTo>
                <a:cubicBezTo>
                  <a:pt x="779145" y="266844"/>
                  <a:pt x="781336" y="267765"/>
                  <a:pt x="782955" y="269384"/>
                </a:cubicBezTo>
                <a:lnTo>
                  <a:pt x="788670" y="275099"/>
                </a:lnTo>
                <a:cubicBezTo>
                  <a:pt x="789940" y="273194"/>
                  <a:pt x="791851" y="271585"/>
                  <a:pt x="792480" y="269384"/>
                </a:cubicBezTo>
                <a:cubicBezTo>
                  <a:pt x="794430" y="262558"/>
                  <a:pt x="794802" y="255371"/>
                  <a:pt x="796290" y="248429"/>
                </a:cubicBezTo>
                <a:cubicBezTo>
                  <a:pt x="796711" y="246466"/>
                  <a:pt x="797297" y="244510"/>
                  <a:pt x="798195" y="242714"/>
                </a:cubicBezTo>
                <a:cubicBezTo>
                  <a:pt x="799219" y="240666"/>
                  <a:pt x="800386" y="238618"/>
                  <a:pt x="802005" y="236999"/>
                </a:cubicBezTo>
                <a:cubicBezTo>
                  <a:pt x="803624" y="235380"/>
                  <a:pt x="805815" y="234459"/>
                  <a:pt x="807720" y="233189"/>
                </a:cubicBezTo>
                <a:cubicBezTo>
                  <a:pt x="814770" y="219089"/>
                  <a:pt x="807591" y="231439"/>
                  <a:pt x="817245" y="219854"/>
                </a:cubicBezTo>
                <a:cubicBezTo>
                  <a:pt x="818711" y="218095"/>
                  <a:pt x="819113" y="215352"/>
                  <a:pt x="821055" y="214139"/>
                </a:cubicBezTo>
                <a:cubicBezTo>
                  <a:pt x="824461" y="212010"/>
                  <a:pt x="832485" y="210329"/>
                  <a:pt x="832485" y="210329"/>
                </a:cubicBezTo>
                <a:cubicBezTo>
                  <a:pt x="833120" y="213504"/>
                  <a:pt x="833538" y="216730"/>
                  <a:pt x="834390" y="219854"/>
                </a:cubicBezTo>
                <a:cubicBezTo>
                  <a:pt x="835447" y="223729"/>
                  <a:pt x="837540" y="227323"/>
                  <a:pt x="838200" y="231284"/>
                </a:cubicBezTo>
                <a:cubicBezTo>
                  <a:pt x="838835" y="235094"/>
                  <a:pt x="839559" y="238890"/>
                  <a:pt x="840105" y="242714"/>
                </a:cubicBezTo>
                <a:cubicBezTo>
                  <a:pt x="840829" y="247782"/>
                  <a:pt x="841168" y="252904"/>
                  <a:pt x="842010" y="257954"/>
                </a:cubicBezTo>
                <a:cubicBezTo>
                  <a:pt x="842440" y="260537"/>
                  <a:pt x="843280" y="263034"/>
                  <a:pt x="843915" y="265574"/>
                </a:cubicBezTo>
                <a:cubicBezTo>
                  <a:pt x="844550" y="271289"/>
                  <a:pt x="844923" y="277039"/>
                  <a:pt x="845820" y="282719"/>
                </a:cubicBezTo>
                <a:cubicBezTo>
                  <a:pt x="846830" y="289116"/>
                  <a:pt x="848827" y="295343"/>
                  <a:pt x="849630" y="301769"/>
                </a:cubicBezTo>
                <a:cubicBezTo>
                  <a:pt x="852782" y="326988"/>
                  <a:pt x="849525" y="309020"/>
                  <a:pt x="853440" y="322724"/>
                </a:cubicBezTo>
                <a:cubicBezTo>
                  <a:pt x="854159" y="325241"/>
                  <a:pt x="854314" y="327938"/>
                  <a:pt x="855345" y="330344"/>
                </a:cubicBezTo>
                <a:cubicBezTo>
                  <a:pt x="856247" y="332448"/>
                  <a:pt x="858131" y="334011"/>
                  <a:pt x="859155" y="336059"/>
                </a:cubicBezTo>
                <a:cubicBezTo>
                  <a:pt x="860053" y="337855"/>
                  <a:pt x="860085" y="340019"/>
                  <a:pt x="861060" y="341774"/>
                </a:cubicBezTo>
                <a:cubicBezTo>
                  <a:pt x="863284" y="345777"/>
                  <a:pt x="868680" y="353204"/>
                  <a:pt x="868680" y="353204"/>
                </a:cubicBezTo>
                <a:cubicBezTo>
                  <a:pt x="870585" y="351934"/>
                  <a:pt x="872347" y="350418"/>
                  <a:pt x="874395" y="349394"/>
                </a:cubicBezTo>
                <a:cubicBezTo>
                  <a:pt x="876191" y="348496"/>
                  <a:pt x="878690" y="348909"/>
                  <a:pt x="880110" y="347489"/>
                </a:cubicBezTo>
                <a:cubicBezTo>
                  <a:pt x="881530" y="346069"/>
                  <a:pt x="881117" y="343570"/>
                  <a:pt x="882015" y="341774"/>
                </a:cubicBezTo>
                <a:cubicBezTo>
                  <a:pt x="883039" y="339726"/>
                  <a:pt x="884206" y="337678"/>
                  <a:pt x="885825" y="336059"/>
                </a:cubicBezTo>
                <a:cubicBezTo>
                  <a:pt x="891429" y="330455"/>
                  <a:pt x="895425" y="332212"/>
                  <a:pt x="902970" y="328439"/>
                </a:cubicBezTo>
                <a:cubicBezTo>
                  <a:pt x="905510" y="327169"/>
                  <a:pt x="907896" y="325527"/>
                  <a:pt x="910590" y="324629"/>
                </a:cubicBezTo>
                <a:cubicBezTo>
                  <a:pt x="913662" y="323605"/>
                  <a:pt x="916974" y="323509"/>
                  <a:pt x="920115" y="322724"/>
                </a:cubicBezTo>
                <a:cubicBezTo>
                  <a:pt x="922063" y="322237"/>
                  <a:pt x="923925" y="321454"/>
                  <a:pt x="925830" y="320819"/>
                </a:cubicBezTo>
                <a:cubicBezTo>
                  <a:pt x="928370" y="318914"/>
                  <a:pt x="930610" y="316524"/>
                  <a:pt x="933450" y="315104"/>
                </a:cubicBezTo>
                <a:cubicBezTo>
                  <a:pt x="935792" y="313933"/>
                  <a:pt x="938553" y="313918"/>
                  <a:pt x="941070" y="313199"/>
                </a:cubicBezTo>
                <a:cubicBezTo>
                  <a:pt x="943001" y="312647"/>
                  <a:pt x="944880" y="311929"/>
                  <a:pt x="946785" y="311294"/>
                </a:cubicBezTo>
                <a:lnTo>
                  <a:pt x="952500" y="328439"/>
                </a:lnTo>
                <a:lnTo>
                  <a:pt x="954405" y="334154"/>
                </a:lnTo>
                <a:cubicBezTo>
                  <a:pt x="953770" y="341139"/>
                  <a:pt x="953492" y="348166"/>
                  <a:pt x="952500" y="355109"/>
                </a:cubicBezTo>
                <a:cubicBezTo>
                  <a:pt x="952216" y="357097"/>
                  <a:pt x="951082" y="358876"/>
                  <a:pt x="950595" y="360824"/>
                </a:cubicBezTo>
                <a:cubicBezTo>
                  <a:pt x="949810" y="363965"/>
                  <a:pt x="949475" y="367208"/>
                  <a:pt x="948690" y="370349"/>
                </a:cubicBezTo>
                <a:cubicBezTo>
                  <a:pt x="946325" y="379810"/>
                  <a:pt x="947064" y="372780"/>
                  <a:pt x="942975" y="383684"/>
                </a:cubicBezTo>
                <a:cubicBezTo>
                  <a:pt x="941144" y="388567"/>
                  <a:pt x="941468" y="392414"/>
                  <a:pt x="939165" y="397019"/>
                </a:cubicBezTo>
                <a:cubicBezTo>
                  <a:pt x="938141" y="399067"/>
                  <a:pt x="936625" y="400829"/>
                  <a:pt x="935355" y="402734"/>
                </a:cubicBezTo>
                <a:cubicBezTo>
                  <a:pt x="934267" y="408172"/>
                  <a:pt x="933159" y="414498"/>
                  <a:pt x="931545" y="419879"/>
                </a:cubicBezTo>
                <a:cubicBezTo>
                  <a:pt x="930391" y="423726"/>
                  <a:pt x="929005" y="427499"/>
                  <a:pt x="927735" y="431309"/>
                </a:cubicBezTo>
                <a:lnTo>
                  <a:pt x="925830" y="437024"/>
                </a:lnTo>
                <a:cubicBezTo>
                  <a:pt x="925195" y="438929"/>
                  <a:pt x="925039" y="441068"/>
                  <a:pt x="923925" y="442739"/>
                </a:cubicBezTo>
                <a:cubicBezTo>
                  <a:pt x="922655" y="444644"/>
                  <a:pt x="921139" y="446406"/>
                  <a:pt x="920115" y="448454"/>
                </a:cubicBezTo>
                <a:cubicBezTo>
                  <a:pt x="912228" y="464228"/>
                  <a:pt x="925319" y="443506"/>
                  <a:pt x="914400" y="459884"/>
                </a:cubicBezTo>
                <a:cubicBezTo>
                  <a:pt x="913141" y="464919"/>
                  <a:pt x="910590" y="474263"/>
                  <a:pt x="910590" y="478934"/>
                </a:cubicBezTo>
                <a:cubicBezTo>
                  <a:pt x="910590" y="497360"/>
                  <a:pt x="911500" y="515780"/>
                  <a:pt x="912495" y="534179"/>
                </a:cubicBezTo>
                <a:cubicBezTo>
                  <a:pt x="913332" y="549663"/>
                  <a:pt x="912165" y="546066"/>
                  <a:pt x="918210" y="555134"/>
                </a:cubicBezTo>
                <a:cubicBezTo>
                  <a:pt x="920843" y="551184"/>
                  <a:pt x="923544" y="546323"/>
                  <a:pt x="927735" y="543704"/>
                </a:cubicBezTo>
                <a:cubicBezTo>
                  <a:pt x="930635" y="541892"/>
                  <a:pt x="934085" y="541164"/>
                  <a:pt x="937260" y="539894"/>
                </a:cubicBezTo>
                <a:cubicBezTo>
                  <a:pt x="939436" y="536630"/>
                  <a:pt x="944027" y="530256"/>
                  <a:pt x="944880" y="526559"/>
                </a:cubicBezTo>
                <a:cubicBezTo>
                  <a:pt x="946173" y="520956"/>
                  <a:pt x="945657" y="515053"/>
                  <a:pt x="946785" y="509414"/>
                </a:cubicBezTo>
                <a:cubicBezTo>
                  <a:pt x="947573" y="505476"/>
                  <a:pt x="950595" y="497984"/>
                  <a:pt x="950595" y="497984"/>
                </a:cubicBezTo>
                <a:cubicBezTo>
                  <a:pt x="953149" y="477548"/>
                  <a:pt x="951258" y="487711"/>
                  <a:pt x="956310" y="467504"/>
                </a:cubicBezTo>
                <a:lnTo>
                  <a:pt x="956310" y="467504"/>
                </a:lnTo>
                <a:cubicBezTo>
                  <a:pt x="958956" y="448985"/>
                  <a:pt x="957126" y="458525"/>
                  <a:pt x="962025" y="438929"/>
                </a:cubicBezTo>
                <a:cubicBezTo>
                  <a:pt x="962437" y="437279"/>
                  <a:pt x="964620" y="427720"/>
                  <a:pt x="965835" y="425594"/>
                </a:cubicBezTo>
                <a:cubicBezTo>
                  <a:pt x="967410" y="422837"/>
                  <a:pt x="969645" y="420514"/>
                  <a:pt x="971550" y="417974"/>
                </a:cubicBezTo>
                <a:cubicBezTo>
                  <a:pt x="972185" y="414799"/>
                  <a:pt x="972115" y="411397"/>
                  <a:pt x="973455" y="408449"/>
                </a:cubicBezTo>
                <a:cubicBezTo>
                  <a:pt x="975350" y="404280"/>
                  <a:pt x="978535" y="400829"/>
                  <a:pt x="981075" y="397019"/>
                </a:cubicBezTo>
                <a:cubicBezTo>
                  <a:pt x="986460" y="388941"/>
                  <a:pt x="983861" y="393352"/>
                  <a:pt x="988695" y="383684"/>
                </a:cubicBezTo>
                <a:cubicBezTo>
                  <a:pt x="992875" y="354425"/>
                  <a:pt x="987114" y="381049"/>
                  <a:pt x="994410" y="364634"/>
                </a:cubicBezTo>
                <a:cubicBezTo>
                  <a:pt x="996041" y="360964"/>
                  <a:pt x="998220" y="353204"/>
                  <a:pt x="998220" y="353204"/>
                </a:cubicBezTo>
                <a:cubicBezTo>
                  <a:pt x="998855" y="348124"/>
                  <a:pt x="999052" y="342970"/>
                  <a:pt x="1000125" y="337964"/>
                </a:cubicBezTo>
                <a:cubicBezTo>
                  <a:pt x="1000966" y="334037"/>
                  <a:pt x="1002961" y="330430"/>
                  <a:pt x="1003935" y="326534"/>
                </a:cubicBezTo>
                <a:cubicBezTo>
                  <a:pt x="1004570" y="323994"/>
                  <a:pt x="1005088" y="321422"/>
                  <a:pt x="1005840" y="318914"/>
                </a:cubicBezTo>
                <a:cubicBezTo>
                  <a:pt x="1006994" y="315067"/>
                  <a:pt x="1009650" y="307484"/>
                  <a:pt x="1009650" y="307484"/>
                </a:cubicBezTo>
                <a:cubicBezTo>
                  <a:pt x="1010285" y="309389"/>
                  <a:pt x="1010657" y="311403"/>
                  <a:pt x="1011555" y="313199"/>
                </a:cubicBezTo>
                <a:cubicBezTo>
                  <a:pt x="1012579" y="315247"/>
                  <a:pt x="1014561" y="316770"/>
                  <a:pt x="1015365" y="318914"/>
                </a:cubicBezTo>
                <a:cubicBezTo>
                  <a:pt x="1016502" y="321946"/>
                  <a:pt x="1016418" y="325315"/>
                  <a:pt x="1017270" y="328439"/>
                </a:cubicBezTo>
                <a:cubicBezTo>
                  <a:pt x="1020970" y="342007"/>
                  <a:pt x="1019551" y="337347"/>
                  <a:pt x="1026795" y="347489"/>
                </a:cubicBezTo>
                <a:cubicBezTo>
                  <a:pt x="1028126" y="349352"/>
                  <a:pt x="1028817" y="351774"/>
                  <a:pt x="1030605" y="353204"/>
                </a:cubicBezTo>
                <a:cubicBezTo>
                  <a:pt x="1032173" y="354458"/>
                  <a:pt x="1034415" y="354474"/>
                  <a:pt x="1036320" y="355109"/>
                </a:cubicBezTo>
                <a:cubicBezTo>
                  <a:pt x="1036955" y="353204"/>
                  <a:pt x="1037327" y="351190"/>
                  <a:pt x="1038225" y="349394"/>
                </a:cubicBezTo>
                <a:cubicBezTo>
                  <a:pt x="1039249" y="347346"/>
                  <a:pt x="1041362" y="345867"/>
                  <a:pt x="1042035" y="343679"/>
                </a:cubicBezTo>
                <a:cubicBezTo>
                  <a:pt x="1043939" y="337490"/>
                  <a:pt x="1043797" y="330772"/>
                  <a:pt x="1045845" y="324629"/>
                </a:cubicBezTo>
                <a:lnTo>
                  <a:pt x="1049655" y="313199"/>
                </a:lnTo>
                <a:cubicBezTo>
                  <a:pt x="1046283" y="303084"/>
                  <a:pt x="1047570" y="309785"/>
                  <a:pt x="1049655" y="294149"/>
                </a:cubicBezTo>
                <a:cubicBezTo>
                  <a:pt x="1050332" y="289074"/>
                  <a:pt x="1050644" y="283946"/>
                  <a:pt x="1051560" y="278909"/>
                </a:cubicBezTo>
                <a:cubicBezTo>
                  <a:pt x="1051919" y="276933"/>
                  <a:pt x="1052913" y="275125"/>
                  <a:pt x="1053465" y="273194"/>
                </a:cubicBezTo>
                <a:cubicBezTo>
                  <a:pt x="1055259" y="266917"/>
                  <a:pt x="1055966" y="262596"/>
                  <a:pt x="1057275" y="256049"/>
                </a:cubicBezTo>
                <a:cubicBezTo>
                  <a:pt x="1059180" y="256684"/>
                  <a:pt x="1061570" y="256534"/>
                  <a:pt x="1062990" y="257954"/>
                </a:cubicBezTo>
                <a:cubicBezTo>
                  <a:pt x="1064410" y="259374"/>
                  <a:pt x="1064104" y="261823"/>
                  <a:pt x="1064895" y="263669"/>
                </a:cubicBezTo>
                <a:cubicBezTo>
                  <a:pt x="1066014" y="266279"/>
                  <a:pt x="1067244" y="268854"/>
                  <a:pt x="1068705" y="271289"/>
                </a:cubicBezTo>
                <a:cubicBezTo>
                  <a:pt x="1079627" y="289492"/>
                  <a:pt x="1071499" y="277745"/>
                  <a:pt x="1082040" y="286529"/>
                </a:cubicBezTo>
                <a:cubicBezTo>
                  <a:pt x="1091553" y="294457"/>
                  <a:pt x="1083426" y="290801"/>
                  <a:pt x="1093470" y="294149"/>
                </a:cubicBezTo>
                <a:cubicBezTo>
                  <a:pt x="1095375" y="292879"/>
                  <a:pt x="1097426" y="291805"/>
                  <a:pt x="1099185" y="290339"/>
                </a:cubicBezTo>
                <a:cubicBezTo>
                  <a:pt x="1102796" y="287330"/>
                  <a:pt x="1106569" y="283190"/>
                  <a:pt x="1108710" y="278909"/>
                </a:cubicBezTo>
                <a:cubicBezTo>
                  <a:pt x="1109584" y="277161"/>
                  <a:pt x="1113601" y="266966"/>
                  <a:pt x="1114425" y="263669"/>
                </a:cubicBezTo>
                <a:cubicBezTo>
                  <a:pt x="1115210" y="260528"/>
                  <a:pt x="1115015" y="257103"/>
                  <a:pt x="1116330" y="254144"/>
                </a:cubicBezTo>
                <a:cubicBezTo>
                  <a:pt x="1117619" y="251243"/>
                  <a:pt x="1120140" y="249064"/>
                  <a:pt x="1122045" y="246524"/>
                </a:cubicBezTo>
                <a:cubicBezTo>
                  <a:pt x="1122680" y="241444"/>
                  <a:pt x="1122877" y="236290"/>
                  <a:pt x="1123950" y="231284"/>
                </a:cubicBezTo>
                <a:cubicBezTo>
                  <a:pt x="1124791" y="227357"/>
                  <a:pt x="1127760" y="219854"/>
                  <a:pt x="1127760" y="219854"/>
                </a:cubicBezTo>
                <a:cubicBezTo>
                  <a:pt x="1128395" y="210329"/>
                  <a:pt x="1127479" y="200571"/>
                  <a:pt x="1129665" y="191279"/>
                </a:cubicBezTo>
                <a:cubicBezTo>
                  <a:pt x="1131993" y="181383"/>
                  <a:pt x="1141908" y="192092"/>
                  <a:pt x="1143000" y="193184"/>
                </a:cubicBezTo>
                <a:cubicBezTo>
                  <a:pt x="1145245" y="195429"/>
                  <a:pt x="1146649" y="198393"/>
                  <a:pt x="1148715" y="200804"/>
                </a:cubicBezTo>
                <a:cubicBezTo>
                  <a:pt x="1150468" y="202849"/>
                  <a:pt x="1152705" y="204449"/>
                  <a:pt x="1154430" y="206519"/>
                </a:cubicBezTo>
                <a:cubicBezTo>
                  <a:pt x="1158533" y="211443"/>
                  <a:pt x="1158236" y="212221"/>
                  <a:pt x="1160145" y="217949"/>
                </a:cubicBezTo>
                <a:cubicBezTo>
                  <a:pt x="1168400" y="217314"/>
                  <a:pt x="1176695" y="217071"/>
                  <a:pt x="1184910" y="216044"/>
                </a:cubicBezTo>
                <a:cubicBezTo>
                  <a:pt x="1186903" y="215795"/>
                  <a:pt x="1188954" y="215253"/>
                  <a:pt x="1190625" y="214139"/>
                </a:cubicBezTo>
                <a:cubicBezTo>
                  <a:pt x="1204895" y="204626"/>
                  <a:pt x="1188466" y="211049"/>
                  <a:pt x="1202055" y="206519"/>
                </a:cubicBezTo>
                <a:cubicBezTo>
                  <a:pt x="1212158" y="191364"/>
                  <a:pt x="1198108" y="209663"/>
                  <a:pt x="1213485" y="198899"/>
                </a:cubicBezTo>
                <a:cubicBezTo>
                  <a:pt x="1217899" y="195809"/>
                  <a:pt x="1220432" y="190458"/>
                  <a:pt x="1224915" y="187469"/>
                </a:cubicBezTo>
                <a:cubicBezTo>
                  <a:pt x="1238016" y="178735"/>
                  <a:pt x="1232001" y="181297"/>
                  <a:pt x="1242060" y="177944"/>
                </a:cubicBezTo>
                <a:cubicBezTo>
                  <a:pt x="1246704" y="191876"/>
                  <a:pt x="1244461" y="182715"/>
                  <a:pt x="1242060" y="210329"/>
                </a:cubicBezTo>
                <a:cubicBezTo>
                  <a:pt x="1240788" y="224954"/>
                  <a:pt x="1240388" y="226073"/>
                  <a:pt x="1238250" y="238904"/>
                </a:cubicBezTo>
                <a:cubicBezTo>
                  <a:pt x="1237615" y="250969"/>
                  <a:pt x="1237439" y="263067"/>
                  <a:pt x="1236345" y="275099"/>
                </a:cubicBezTo>
                <a:cubicBezTo>
                  <a:pt x="1236163" y="277099"/>
                  <a:pt x="1234440" y="278806"/>
                  <a:pt x="1234440" y="280814"/>
                </a:cubicBezTo>
                <a:cubicBezTo>
                  <a:pt x="1234440" y="290360"/>
                  <a:pt x="1235710" y="299864"/>
                  <a:pt x="1236345" y="309389"/>
                </a:cubicBezTo>
                <a:cubicBezTo>
                  <a:pt x="1237629" y="309175"/>
                  <a:pt x="1255170" y="306378"/>
                  <a:pt x="1257300" y="305579"/>
                </a:cubicBezTo>
                <a:cubicBezTo>
                  <a:pt x="1259444" y="304775"/>
                  <a:pt x="1260967" y="302793"/>
                  <a:pt x="1263015" y="301769"/>
                </a:cubicBezTo>
                <a:cubicBezTo>
                  <a:pt x="1278789" y="293882"/>
                  <a:pt x="1258067" y="306973"/>
                  <a:pt x="1274445" y="296054"/>
                </a:cubicBezTo>
                <a:cubicBezTo>
                  <a:pt x="1275715" y="294149"/>
                  <a:pt x="1275965" y="290339"/>
                  <a:pt x="1278255" y="290339"/>
                </a:cubicBezTo>
                <a:cubicBezTo>
                  <a:pt x="1280545" y="290339"/>
                  <a:pt x="1281041" y="294006"/>
                  <a:pt x="1282065" y="296054"/>
                </a:cubicBezTo>
                <a:cubicBezTo>
                  <a:pt x="1284018" y="299959"/>
                  <a:pt x="1285150" y="307671"/>
                  <a:pt x="1285875" y="311294"/>
                </a:cubicBezTo>
                <a:cubicBezTo>
                  <a:pt x="1284605" y="325899"/>
                  <a:pt x="1286701" y="341201"/>
                  <a:pt x="1282065" y="355109"/>
                </a:cubicBezTo>
                <a:cubicBezTo>
                  <a:pt x="1281430" y="357014"/>
                  <a:pt x="1281058" y="359028"/>
                  <a:pt x="1280160" y="360824"/>
                </a:cubicBezTo>
                <a:cubicBezTo>
                  <a:pt x="1279136" y="362872"/>
                  <a:pt x="1277486" y="364551"/>
                  <a:pt x="1276350" y="366539"/>
                </a:cubicBezTo>
                <a:cubicBezTo>
                  <a:pt x="1274941" y="369005"/>
                  <a:pt x="1274191" y="371848"/>
                  <a:pt x="1272540" y="374159"/>
                </a:cubicBezTo>
                <a:cubicBezTo>
                  <a:pt x="1270974" y="376351"/>
                  <a:pt x="1268550" y="377804"/>
                  <a:pt x="1266825" y="379874"/>
                </a:cubicBezTo>
                <a:cubicBezTo>
                  <a:pt x="1258887" y="389399"/>
                  <a:pt x="1267777" y="382414"/>
                  <a:pt x="1257300" y="389399"/>
                </a:cubicBezTo>
                <a:cubicBezTo>
                  <a:pt x="1247585" y="403972"/>
                  <a:pt x="1260909" y="386034"/>
                  <a:pt x="1245870" y="398924"/>
                </a:cubicBezTo>
                <a:cubicBezTo>
                  <a:pt x="1243459" y="400990"/>
                  <a:pt x="1242000" y="403960"/>
                  <a:pt x="1240155" y="406544"/>
                </a:cubicBezTo>
                <a:cubicBezTo>
                  <a:pt x="1238824" y="408407"/>
                  <a:pt x="1238133" y="410829"/>
                  <a:pt x="1236345" y="412259"/>
                </a:cubicBezTo>
                <a:cubicBezTo>
                  <a:pt x="1234777" y="413513"/>
                  <a:pt x="1232535" y="413529"/>
                  <a:pt x="1230630" y="414164"/>
                </a:cubicBezTo>
                <a:cubicBezTo>
                  <a:pt x="1257361" y="427529"/>
                  <a:pt x="1206166" y="403111"/>
                  <a:pt x="1283970" y="421784"/>
                </a:cubicBezTo>
                <a:cubicBezTo>
                  <a:pt x="1286516" y="422395"/>
                  <a:pt x="1285240" y="426864"/>
                  <a:pt x="1285875" y="429404"/>
                </a:cubicBezTo>
                <a:cubicBezTo>
                  <a:pt x="1285240" y="433849"/>
                  <a:pt x="1285794" y="438636"/>
                  <a:pt x="1283970" y="442739"/>
                </a:cubicBezTo>
                <a:cubicBezTo>
                  <a:pt x="1283040" y="444831"/>
                  <a:pt x="1279721" y="444790"/>
                  <a:pt x="1278255" y="446549"/>
                </a:cubicBezTo>
                <a:cubicBezTo>
                  <a:pt x="1276437" y="448731"/>
                  <a:pt x="1276293" y="452013"/>
                  <a:pt x="1274445" y="454169"/>
                </a:cubicBezTo>
                <a:cubicBezTo>
                  <a:pt x="1272379" y="456580"/>
                  <a:pt x="1269236" y="457818"/>
                  <a:pt x="1266825" y="459884"/>
                </a:cubicBezTo>
                <a:cubicBezTo>
                  <a:pt x="1264780" y="461637"/>
                  <a:pt x="1263015" y="463694"/>
                  <a:pt x="1261110" y="465599"/>
                </a:cubicBezTo>
                <a:cubicBezTo>
                  <a:pt x="1260475" y="467504"/>
                  <a:pt x="1260625" y="469894"/>
                  <a:pt x="1259205" y="471314"/>
                </a:cubicBezTo>
                <a:cubicBezTo>
                  <a:pt x="1255241" y="475278"/>
                  <a:pt x="1250424" y="474752"/>
                  <a:pt x="1245870" y="477029"/>
                </a:cubicBezTo>
                <a:cubicBezTo>
                  <a:pt x="1243822" y="478053"/>
                  <a:pt x="1242203" y="479815"/>
                  <a:pt x="1240155" y="480839"/>
                </a:cubicBezTo>
                <a:cubicBezTo>
                  <a:pt x="1238359" y="481737"/>
                  <a:pt x="1236236" y="481846"/>
                  <a:pt x="1234440" y="482744"/>
                </a:cubicBezTo>
                <a:cubicBezTo>
                  <a:pt x="1232392" y="483768"/>
                  <a:pt x="1230817" y="485624"/>
                  <a:pt x="1228725" y="486554"/>
                </a:cubicBezTo>
                <a:cubicBezTo>
                  <a:pt x="1225055" y="488185"/>
                  <a:pt x="1217295" y="490364"/>
                  <a:pt x="1217295" y="490364"/>
                </a:cubicBezTo>
                <a:cubicBezTo>
                  <a:pt x="1215390" y="492269"/>
                  <a:pt x="1213822" y="494585"/>
                  <a:pt x="1211580" y="496079"/>
                </a:cubicBezTo>
                <a:cubicBezTo>
                  <a:pt x="1209909" y="497193"/>
                  <a:pt x="1207661" y="497086"/>
                  <a:pt x="1205865" y="497984"/>
                </a:cubicBezTo>
                <a:cubicBezTo>
                  <a:pt x="1203817" y="499008"/>
                  <a:pt x="1202055" y="500524"/>
                  <a:pt x="1200150" y="501794"/>
                </a:cubicBezTo>
                <a:cubicBezTo>
                  <a:pt x="1198880" y="503699"/>
                  <a:pt x="1195891" y="505264"/>
                  <a:pt x="1196340" y="507509"/>
                </a:cubicBezTo>
                <a:cubicBezTo>
                  <a:pt x="1196789" y="509754"/>
                  <a:pt x="1200045" y="510223"/>
                  <a:pt x="1202055" y="511319"/>
                </a:cubicBezTo>
                <a:cubicBezTo>
                  <a:pt x="1207041" y="514039"/>
                  <a:pt x="1217295" y="518939"/>
                  <a:pt x="1217295" y="518939"/>
                </a:cubicBezTo>
                <a:cubicBezTo>
                  <a:pt x="1217930" y="520844"/>
                  <a:pt x="1218086" y="522983"/>
                  <a:pt x="1219200" y="524654"/>
                </a:cubicBezTo>
                <a:cubicBezTo>
                  <a:pt x="1220694" y="526896"/>
                  <a:pt x="1222673" y="528875"/>
                  <a:pt x="1224915" y="530369"/>
                </a:cubicBezTo>
                <a:cubicBezTo>
                  <a:pt x="1226586" y="531483"/>
                  <a:pt x="1228699" y="531722"/>
                  <a:pt x="1230630" y="532274"/>
                </a:cubicBezTo>
                <a:cubicBezTo>
                  <a:pt x="1244759" y="536311"/>
                  <a:pt x="1245673" y="534674"/>
                  <a:pt x="1266825" y="536084"/>
                </a:cubicBezTo>
                <a:cubicBezTo>
                  <a:pt x="1266709" y="536779"/>
                  <a:pt x="1264352" y="552794"/>
                  <a:pt x="1263015" y="555134"/>
                </a:cubicBezTo>
                <a:cubicBezTo>
                  <a:pt x="1261678" y="557473"/>
                  <a:pt x="1258954" y="558722"/>
                  <a:pt x="1257300" y="560849"/>
                </a:cubicBezTo>
                <a:cubicBezTo>
                  <a:pt x="1254489" y="564463"/>
                  <a:pt x="1252220" y="568469"/>
                  <a:pt x="1249680" y="572279"/>
                </a:cubicBezTo>
                <a:cubicBezTo>
                  <a:pt x="1248410" y="574184"/>
                  <a:pt x="1248042" y="577270"/>
                  <a:pt x="1245870" y="577994"/>
                </a:cubicBezTo>
                <a:lnTo>
                  <a:pt x="1240155" y="579899"/>
                </a:lnTo>
                <a:cubicBezTo>
                  <a:pt x="1236692" y="593752"/>
                  <a:pt x="1241306" y="582558"/>
                  <a:pt x="1232535" y="591329"/>
                </a:cubicBezTo>
                <a:cubicBezTo>
                  <a:pt x="1230916" y="592948"/>
                  <a:pt x="1230191" y="595285"/>
                  <a:pt x="1228725" y="597044"/>
                </a:cubicBezTo>
                <a:cubicBezTo>
                  <a:pt x="1224141" y="602544"/>
                  <a:pt x="1222914" y="602823"/>
                  <a:pt x="1217295" y="606569"/>
                </a:cubicBezTo>
                <a:cubicBezTo>
                  <a:pt x="1216025" y="608474"/>
                  <a:pt x="1215273" y="610854"/>
                  <a:pt x="1213485" y="612284"/>
                </a:cubicBezTo>
                <a:cubicBezTo>
                  <a:pt x="1211917" y="613538"/>
                  <a:pt x="1209566" y="613291"/>
                  <a:pt x="1207770" y="614189"/>
                </a:cubicBezTo>
                <a:cubicBezTo>
                  <a:pt x="1192998" y="621575"/>
                  <a:pt x="1210705" y="615116"/>
                  <a:pt x="1196340" y="619904"/>
                </a:cubicBezTo>
                <a:cubicBezTo>
                  <a:pt x="1198880" y="621174"/>
                  <a:pt x="1201350" y="622595"/>
                  <a:pt x="1203960" y="623714"/>
                </a:cubicBezTo>
                <a:cubicBezTo>
                  <a:pt x="1205806" y="624505"/>
                  <a:pt x="1207879" y="624721"/>
                  <a:pt x="1209675" y="625619"/>
                </a:cubicBezTo>
                <a:cubicBezTo>
                  <a:pt x="1211723" y="626643"/>
                  <a:pt x="1213246" y="628625"/>
                  <a:pt x="1215390" y="629429"/>
                </a:cubicBezTo>
                <a:cubicBezTo>
                  <a:pt x="1218422" y="630566"/>
                  <a:pt x="1221729" y="630755"/>
                  <a:pt x="1224915" y="631334"/>
                </a:cubicBezTo>
                <a:cubicBezTo>
                  <a:pt x="1229271" y="632126"/>
                  <a:pt x="1241164" y="633861"/>
                  <a:pt x="1245870" y="635144"/>
                </a:cubicBezTo>
                <a:cubicBezTo>
                  <a:pt x="1252589" y="636977"/>
                  <a:pt x="1258094" y="639809"/>
                  <a:pt x="1264920" y="640859"/>
                </a:cubicBezTo>
                <a:cubicBezTo>
                  <a:pt x="1270603" y="641733"/>
                  <a:pt x="1276350" y="642129"/>
                  <a:pt x="1282065" y="642764"/>
                </a:cubicBezTo>
                <a:cubicBezTo>
                  <a:pt x="1284605" y="643399"/>
                  <a:pt x="1287109" y="644201"/>
                  <a:pt x="1289685" y="644669"/>
                </a:cubicBezTo>
                <a:cubicBezTo>
                  <a:pt x="1294103" y="645472"/>
                  <a:pt x="1299284" y="644083"/>
                  <a:pt x="1303020" y="646574"/>
                </a:cubicBezTo>
                <a:cubicBezTo>
                  <a:pt x="1305198" y="648026"/>
                  <a:pt x="1297851" y="647560"/>
                  <a:pt x="1295400" y="648479"/>
                </a:cubicBezTo>
                <a:cubicBezTo>
                  <a:pt x="1292741" y="649476"/>
                  <a:pt x="1290390" y="651170"/>
                  <a:pt x="1287780" y="652289"/>
                </a:cubicBezTo>
                <a:cubicBezTo>
                  <a:pt x="1285934" y="653080"/>
                  <a:pt x="1283970" y="653559"/>
                  <a:pt x="1282065" y="654194"/>
                </a:cubicBezTo>
                <a:cubicBezTo>
                  <a:pt x="1278632" y="657627"/>
                  <a:pt x="1274529" y="660983"/>
                  <a:pt x="1272540" y="665624"/>
                </a:cubicBezTo>
                <a:cubicBezTo>
                  <a:pt x="1268878" y="674169"/>
                  <a:pt x="1272437" y="671545"/>
                  <a:pt x="1268730" y="678959"/>
                </a:cubicBezTo>
                <a:cubicBezTo>
                  <a:pt x="1267706" y="681007"/>
                  <a:pt x="1266056" y="682686"/>
                  <a:pt x="1264920" y="684674"/>
                </a:cubicBezTo>
                <a:cubicBezTo>
                  <a:pt x="1263511" y="687140"/>
                  <a:pt x="1262380" y="689754"/>
                  <a:pt x="1261110" y="692294"/>
                </a:cubicBezTo>
                <a:cubicBezTo>
                  <a:pt x="1264920" y="693564"/>
                  <a:pt x="1270312" y="692762"/>
                  <a:pt x="1272540" y="696104"/>
                </a:cubicBezTo>
                <a:cubicBezTo>
                  <a:pt x="1273810" y="698009"/>
                  <a:pt x="1274731" y="700200"/>
                  <a:pt x="1276350" y="701819"/>
                </a:cubicBezTo>
                <a:cubicBezTo>
                  <a:pt x="1280043" y="705512"/>
                  <a:pt x="1283132" y="705985"/>
                  <a:pt x="1287780" y="707534"/>
                </a:cubicBezTo>
                <a:cubicBezTo>
                  <a:pt x="1289685" y="709439"/>
                  <a:pt x="1291253" y="711755"/>
                  <a:pt x="1293495" y="713249"/>
                </a:cubicBezTo>
                <a:cubicBezTo>
                  <a:pt x="1295166" y="714363"/>
                  <a:pt x="1298464" y="713290"/>
                  <a:pt x="1299210" y="715154"/>
                </a:cubicBezTo>
                <a:cubicBezTo>
                  <a:pt x="1301403" y="720636"/>
                  <a:pt x="1294267" y="725812"/>
                  <a:pt x="1291590" y="728489"/>
                </a:cubicBezTo>
                <a:cubicBezTo>
                  <a:pt x="1287952" y="739404"/>
                  <a:pt x="1292445" y="729539"/>
                  <a:pt x="1282065" y="739919"/>
                </a:cubicBezTo>
                <a:cubicBezTo>
                  <a:pt x="1275228" y="746756"/>
                  <a:pt x="1277739" y="756773"/>
                  <a:pt x="1268730" y="762779"/>
                </a:cubicBezTo>
                <a:cubicBezTo>
                  <a:pt x="1260773" y="768083"/>
                  <a:pt x="1264634" y="764970"/>
                  <a:pt x="1257300" y="772304"/>
                </a:cubicBezTo>
                <a:cubicBezTo>
                  <a:pt x="1253952" y="782348"/>
                  <a:pt x="1257608" y="774221"/>
                  <a:pt x="1249680" y="783734"/>
                </a:cubicBezTo>
                <a:cubicBezTo>
                  <a:pt x="1240681" y="794533"/>
                  <a:pt x="1251376" y="784026"/>
                  <a:pt x="1242060" y="797069"/>
                </a:cubicBezTo>
                <a:cubicBezTo>
                  <a:pt x="1240494" y="799261"/>
                  <a:pt x="1238250" y="800879"/>
                  <a:pt x="1236345" y="802784"/>
                </a:cubicBezTo>
                <a:cubicBezTo>
                  <a:pt x="1232380" y="818643"/>
                  <a:pt x="1237208" y="802963"/>
                  <a:pt x="1230630" y="816119"/>
                </a:cubicBezTo>
                <a:cubicBezTo>
                  <a:pt x="1229732" y="817915"/>
                  <a:pt x="1229623" y="820038"/>
                  <a:pt x="1228725" y="821834"/>
                </a:cubicBezTo>
                <a:cubicBezTo>
                  <a:pt x="1227701" y="823882"/>
                  <a:pt x="1225845" y="825457"/>
                  <a:pt x="1224915" y="827549"/>
                </a:cubicBezTo>
                <a:cubicBezTo>
                  <a:pt x="1223284" y="831219"/>
                  <a:pt x="1222375" y="835169"/>
                  <a:pt x="1221105" y="838979"/>
                </a:cubicBezTo>
                <a:cubicBezTo>
                  <a:pt x="1220470" y="840884"/>
                  <a:pt x="1220405" y="843088"/>
                  <a:pt x="1219200" y="844694"/>
                </a:cubicBezTo>
                <a:cubicBezTo>
                  <a:pt x="1215289" y="849908"/>
                  <a:pt x="1211767" y="853658"/>
                  <a:pt x="1209675" y="859934"/>
                </a:cubicBezTo>
                <a:cubicBezTo>
                  <a:pt x="1204933" y="874159"/>
                  <a:pt x="1206982" y="872610"/>
                  <a:pt x="1203960" y="884699"/>
                </a:cubicBezTo>
                <a:cubicBezTo>
                  <a:pt x="1203473" y="886647"/>
                  <a:pt x="1202607" y="888483"/>
                  <a:pt x="1202055" y="890414"/>
                </a:cubicBezTo>
                <a:cubicBezTo>
                  <a:pt x="1201336" y="892931"/>
                  <a:pt x="1201069" y="895583"/>
                  <a:pt x="1200150" y="898034"/>
                </a:cubicBezTo>
                <a:cubicBezTo>
                  <a:pt x="1199153" y="900693"/>
                  <a:pt x="1197459" y="903044"/>
                  <a:pt x="1196340" y="905654"/>
                </a:cubicBezTo>
                <a:cubicBezTo>
                  <a:pt x="1195549" y="907500"/>
                  <a:pt x="1194987" y="909438"/>
                  <a:pt x="1194435" y="911369"/>
                </a:cubicBezTo>
                <a:cubicBezTo>
                  <a:pt x="1193716" y="913886"/>
                  <a:pt x="1193982" y="916811"/>
                  <a:pt x="1192530" y="918989"/>
                </a:cubicBezTo>
                <a:cubicBezTo>
                  <a:pt x="1191260" y="920894"/>
                  <a:pt x="1188720" y="921529"/>
                  <a:pt x="1186815" y="922799"/>
                </a:cubicBezTo>
                <a:cubicBezTo>
                  <a:pt x="1165436" y="954867"/>
                  <a:pt x="1187342" y="919232"/>
                  <a:pt x="1177290" y="941849"/>
                </a:cubicBezTo>
                <a:cubicBezTo>
                  <a:pt x="1175786" y="945233"/>
                  <a:pt x="1173373" y="948137"/>
                  <a:pt x="1171575" y="951374"/>
                </a:cubicBezTo>
                <a:cubicBezTo>
                  <a:pt x="1170196" y="953856"/>
                  <a:pt x="1168884" y="956384"/>
                  <a:pt x="1167765" y="958994"/>
                </a:cubicBezTo>
                <a:cubicBezTo>
                  <a:pt x="1166974" y="960840"/>
                  <a:pt x="1166974" y="963038"/>
                  <a:pt x="1165860" y="964709"/>
                </a:cubicBezTo>
                <a:cubicBezTo>
                  <a:pt x="1164366" y="966951"/>
                  <a:pt x="1161870" y="968354"/>
                  <a:pt x="1160145" y="970424"/>
                </a:cubicBezTo>
                <a:cubicBezTo>
                  <a:pt x="1158679" y="972183"/>
                  <a:pt x="1157359" y="974091"/>
                  <a:pt x="1156335" y="976139"/>
                </a:cubicBezTo>
                <a:cubicBezTo>
                  <a:pt x="1153920" y="980968"/>
                  <a:pt x="1155300" y="983669"/>
                  <a:pt x="1150620" y="987569"/>
                </a:cubicBezTo>
                <a:cubicBezTo>
                  <a:pt x="1148438" y="989387"/>
                  <a:pt x="1145540" y="990109"/>
                  <a:pt x="1143000" y="991379"/>
                </a:cubicBezTo>
                <a:cubicBezTo>
                  <a:pt x="1140460" y="995189"/>
                  <a:pt x="1136828" y="998465"/>
                  <a:pt x="1135380" y="1002809"/>
                </a:cubicBezTo>
                <a:cubicBezTo>
                  <a:pt x="1132751" y="1010696"/>
                  <a:pt x="1134589" y="1006853"/>
                  <a:pt x="1129665" y="1014239"/>
                </a:cubicBezTo>
                <a:cubicBezTo>
                  <a:pt x="1129217" y="1016033"/>
                  <a:pt x="1127097" y="1025338"/>
                  <a:pt x="1125855" y="1027574"/>
                </a:cubicBezTo>
                <a:cubicBezTo>
                  <a:pt x="1124294" y="1030384"/>
                  <a:pt x="1115560" y="1043150"/>
                  <a:pt x="1112520" y="1046624"/>
                </a:cubicBezTo>
                <a:cubicBezTo>
                  <a:pt x="1110155" y="1049327"/>
                  <a:pt x="1107265" y="1051541"/>
                  <a:pt x="1104900" y="1054244"/>
                </a:cubicBezTo>
                <a:cubicBezTo>
                  <a:pt x="1095283" y="1065235"/>
                  <a:pt x="1103991" y="1059461"/>
                  <a:pt x="1091565" y="1065674"/>
                </a:cubicBezTo>
                <a:cubicBezTo>
                  <a:pt x="1088563" y="1069676"/>
                  <a:pt x="1084421" y="1075947"/>
                  <a:pt x="1080135" y="1079009"/>
                </a:cubicBezTo>
                <a:cubicBezTo>
                  <a:pt x="1077824" y="1080660"/>
                  <a:pt x="1075055" y="1081549"/>
                  <a:pt x="1072515" y="1082819"/>
                </a:cubicBezTo>
                <a:cubicBezTo>
                  <a:pt x="1069975" y="1085994"/>
                  <a:pt x="1068104" y="1089848"/>
                  <a:pt x="1064895" y="1092344"/>
                </a:cubicBezTo>
                <a:cubicBezTo>
                  <a:pt x="1062196" y="1094443"/>
                  <a:pt x="1058429" y="1094625"/>
                  <a:pt x="1055370" y="1096154"/>
                </a:cubicBezTo>
                <a:cubicBezTo>
                  <a:pt x="1052058" y="1097810"/>
                  <a:pt x="1049229" y="1100365"/>
                  <a:pt x="1045845" y="1101869"/>
                </a:cubicBezTo>
                <a:cubicBezTo>
                  <a:pt x="1043452" y="1102932"/>
                  <a:pt x="1040742" y="1103055"/>
                  <a:pt x="1038225" y="1103774"/>
                </a:cubicBezTo>
                <a:cubicBezTo>
                  <a:pt x="1019094" y="1109240"/>
                  <a:pt x="1048711" y="1101629"/>
                  <a:pt x="1024890" y="1107584"/>
                </a:cubicBezTo>
                <a:cubicBezTo>
                  <a:pt x="1011487" y="1116519"/>
                  <a:pt x="1028482" y="1106237"/>
                  <a:pt x="1009650" y="1113299"/>
                </a:cubicBezTo>
                <a:cubicBezTo>
                  <a:pt x="1007506" y="1114103"/>
                  <a:pt x="1005923" y="1115973"/>
                  <a:pt x="1003935" y="1117109"/>
                </a:cubicBezTo>
                <a:cubicBezTo>
                  <a:pt x="1001469" y="1118518"/>
                  <a:pt x="998781" y="1119510"/>
                  <a:pt x="996315" y="1120919"/>
                </a:cubicBezTo>
                <a:cubicBezTo>
                  <a:pt x="994327" y="1122055"/>
                  <a:pt x="992704" y="1123827"/>
                  <a:pt x="990600" y="1124729"/>
                </a:cubicBezTo>
                <a:cubicBezTo>
                  <a:pt x="988194" y="1125760"/>
                  <a:pt x="985431" y="1125715"/>
                  <a:pt x="982980" y="1126634"/>
                </a:cubicBezTo>
                <a:cubicBezTo>
                  <a:pt x="956095" y="1136716"/>
                  <a:pt x="995996" y="1123315"/>
                  <a:pt x="967740" y="1136159"/>
                </a:cubicBezTo>
                <a:cubicBezTo>
                  <a:pt x="963531" y="1138072"/>
                  <a:pt x="958833" y="1138641"/>
                  <a:pt x="954405" y="1139969"/>
                </a:cubicBezTo>
                <a:cubicBezTo>
                  <a:pt x="952482" y="1140546"/>
                  <a:pt x="950570" y="1141169"/>
                  <a:pt x="948690" y="1141874"/>
                </a:cubicBezTo>
                <a:cubicBezTo>
                  <a:pt x="945488" y="1143075"/>
                  <a:pt x="942224" y="1144155"/>
                  <a:pt x="939165" y="1145684"/>
                </a:cubicBezTo>
                <a:cubicBezTo>
                  <a:pt x="937117" y="1146708"/>
                  <a:pt x="935594" y="1148690"/>
                  <a:pt x="933450" y="1149494"/>
                </a:cubicBezTo>
                <a:cubicBezTo>
                  <a:pt x="930022" y="1150780"/>
                  <a:pt x="912570" y="1153021"/>
                  <a:pt x="910590" y="1153304"/>
                </a:cubicBezTo>
                <a:cubicBezTo>
                  <a:pt x="906780" y="1154574"/>
                  <a:pt x="903007" y="1155960"/>
                  <a:pt x="899160" y="1157114"/>
                </a:cubicBezTo>
                <a:cubicBezTo>
                  <a:pt x="896652" y="1157866"/>
                  <a:pt x="893971" y="1158047"/>
                  <a:pt x="891540" y="1159019"/>
                </a:cubicBezTo>
                <a:cubicBezTo>
                  <a:pt x="870051" y="1167615"/>
                  <a:pt x="889732" y="1162810"/>
                  <a:pt x="870585" y="1166639"/>
                </a:cubicBezTo>
                <a:cubicBezTo>
                  <a:pt x="855884" y="1173990"/>
                  <a:pt x="869396" y="1167682"/>
                  <a:pt x="857250" y="1172354"/>
                </a:cubicBezTo>
                <a:cubicBezTo>
                  <a:pt x="850867" y="1174809"/>
                  <a:pt x="845022" y="1179487"/>
                  <a:pt x="838200" y="1179974"/>
                </a:cubicBezTo>
                <a:cubicBezTo>
                  <a:pt x="804534" y="1182379"/>
                  <a:pt x="820406" y="1181072"/>
                  <a:pt x="790575" y="1183784"/>
                </a:cubicBezTo>
                <a:cubicBezTo>
                  <a:pt x="768212" y="1189375"/>
                  <a:pt x="794703" y="1183281"/>
                  <a:pt x="742950" y="1187594"/>
                </a:cubicBezTo>
                <a:cubicBezTo>
                  <a:pt x="740949" y="1187761"/>
                  <a:pt x="739166" y="1188947"/>
                  <a:pt x="737235" y="1189499"/>
                </a:cubicBezTo>
                <a:cubicBezTo>
                  <a:pt x="717082" y="1195257"/>
                  <a:pt x="745348" y="1186160"/>
                  <a:pt x="718185" y="1195214"/>
                </a:cubicBezTo>
                <a:cubicBezTo>
                  <a:pt x="716280" y="1195849"/>
                  <a:pt x="714476" y="1197035"/>
                  <a:pt x="712470" y="1197119"/>
                </a:cubicBezTo>
                <a:cubicBezTo>
                  <a:pt x="644535" y="1199950"/>
                  <a:pt x="681997" y="1198588"/>
                  <a:pt x="600075" y="1200929"/>
                </a:cubicBezTo>
                <a:cubicBezTo>
                  <a:pt x="582969" y="1195227"/>
                  <a:pt x="599390" y="1200144"/>
                  <a:pt x="560070" y="1197119"/>
                </a:cubicBezTo>
                <a:cubicBezTo>
                  <a:pt x="541140" y="1195663"/>
                  <a:pt x="549773" y="1195356"/>
                  <a:pt x="533400" y="1193309"/>
                </a:cubicBezTo>
                <a:cubicBezTo>
                  <a:pt x="516909" y="1191248"/>
                  <a:pt x="500432" y="1188974"/>
                  <a:pt x="483870" y="1187594"/>
                </a:cubicBezTo>
                <a:cubicBezTo>
                  <a:pt x="455908" y="1185264"/>
                  <a:pt x="468597" y="1186637"/>
                  <a:pt x="445770" y="1183784"/>
                </a:cubicBezTo>
                <a:cubicBezTo>
                  <a:pt x="441960" y="1182514"/>
                  <a:pt x="437932" y="1181770"/>
                  <a:pt x="434340" y="1179974"/>
                </a:cubicBezTo>
                <a:cubicBezTo>
                  <a:pt x="424180" y="1174894"/>
                  <a:pt x="417535" y="1170898"/>
                  <a:pt x="405765" y="1168544"/>
                </a:cubicBezTo>
                <a:cubicBezTo>
                  <a:pt x="398887" y="1167168"/>
                  <a:pt x="391776" y="1167459"/>
                  <a:pt x="384810" y="1166639"/>
                </a:cubicBezTo>
                <a:cubicBezTo>
                  <a:pt x="380974" y="1166188"/>
                  <a:pt x="377190" y="1165369"/>
                  <a:pt x="373380" y="1164734"/>
                </a:cubicBezTo>
                <a:cubicBezTo>
                  <a:pt x="372745" y="1162829"/>
                  <a:pt x="373109" y="1160186"/>
                  <a:pt x="371475" y="1159019"/>
                </a:cubicBezTo>
                <a:cubicBezTo>
                  <a:pt x="368207" y="1156685"/>
                  <a:pt x="363819" y="1156581"/>
                  <a:pt x="360045" y="1155209"/>
                </a:cubicBezTo>
                <a:cubicBezTo>
                  <a:pt x="356831" y="1154040"/>
                  <a:pt x="353522" y="1153036"/>
                  <a:pt x="350520" y="1151399"/>
                </a:cubicBezTo>
                <a:cubicBezTo>
                  <a:pt x="331329" y="1140931"/>
                  <a:pt x="346725" y="1145688"/>
                  <a:pt x="331470" y="1141874"/>
                </a:cubicBezTo>
                <a:cubicBezTo>
                  <a:pt x="325851" y="1138128"/>
                  <a:pt x="324624" y="1137849"/>
                  <a:pt x="320040" y="1132349"/>
                </a:cubicBezTo>
                <a:cubicBezTo>
                  <a:pt x="318574" y="1130590"/>
                  <a:pt x="317989" y="1128100"/>
                  <a:pt x="316230" y="1126634"/>
                </a:cubicBezTo>
                <a:cubicBezTo>
                  <a:pt x="314048" y="1124816"/>
                  <a:pt x="311150" y="1124094"/>
                  <a:pt x="308610" y="1122824"/>
                </a:cubicBezTo>
                <a:cubicBezTo>
                  <a:pt x="293370" y="1102504"/>
                  <a:pt x="313055" y="1127269"/>
                  <a:pt x="295275" y="1109489"/>
                </a:cubicBezTo>
                <a:cubicBezTo>
                  <a:pt x="293656" y="1107870"/>
                  <a:pt x="292796" y="1105637"/>
                  <a:pt x="291465" y="1103774"/>
                </a:cubicBezTo>
                <a:cubicBezTo>
                  <a:pt x="289620" y="1101190"/>
                  <a:pt x="287816" y="1098565"/>
                  <a:pt x="285750" y="1096154"/>
                </a:cubicBezTo>
                <a:cubicBezTo>
                  <a:pt x="283997" y="1094109"/>
                  <a:pt x="281760" y="1092509"/>
                  <a:pt x="280035" y="1090439"/>
                </a:cubicBezTo>
                <a:cubicBezTo>
                  <a:pt x="278569" y="1088680"/>
                  <a:pt x="277155" y="1086816"/>
                  <a:pt x="276225" y="1084724"/>
                </a:cubicBezTo>
                <a:cubicBezTo>
                  <a:pt x="274594" y="1081054"/>
                  <a:pt x="275551" y="1075803"/>
                  <a:pt x="272415" y="1073294"/>
                </a:cubicBezTo>
                <a:cubicBezTo>
                  <a:pt x="269240" y="1070754"/>
                  <a:pt x="265610" y="1068696"/>
                  <a:pt x="262890" y="1065674"/>
                </a:cubicBezTo>
                <a:cubicBezTo>
                  <a:pt x="259827" y="1062270"/>
                  <a:pt x="257810" y="1058054"/>
                  <a:pt x="255270" y="1054244"/>
                </a:cubicBezTo>
                <a:cubicBezTo>
                  <a:pt x="254000" y="1052339"/>
                  <a:pt x="253365" y="1049799"/>
                  <a:pt x="251460" y="1048529"/>
                </a:cubicBezTo>
                <a:cubicBezTo>
                  <a:pt x="245581" y="1044610"/>
                  <a:pt x="244919" y="1044708"/>
                  <a:pt x="240030" y="1039004"/>
                </a:cubicBezTo>
                <a:cubicBezTo>
                  <a:pt x="230578" y="1027977"/>
                  <a:pt x="238661" y="1034281"/>
                  <a:pt x="228600" y="1027574"/>
                </a:cubicBezTo>
                <a:cubicBezTo>
                  <a:pt x="227330" y="1025669"/>
                  <a:pt x="226409" y="1023478"/>
                  <a:pt x="224790" y="1021859"/>
                </a:cubicBezTo>
                <a:cubicBezTo>
                  <a:pt x="223171" y="1020240"/>
                  <a:pt x="220505" y="1019837"/>
                  <a:pt x="219075" y="1018049"/>
                </a:cubicBezTo>
                <a:cubicBezTo>
                  <a:pt x="208559" y="1004904"/>
                  <a:pt x="227833" y="1019443"/>
                  <a:pt x="211455" y="1008524"/>
                </a:cubicBezTo>
                <a:cubicBezTo>
                  <a:pt x="210185" y="1004714"/>
                  <a:pt x="209873" y="1000436"/>
                  <a:pt x="207645" y="997094"/>
                </a:cubicBezTo>
                <a:cubicBezTo>
                  <a:pt x="205105" y="993284"/>
                  <a:pt x="201473" y="990008"/>
                  <a:pt x="200025" y="985664"/>
                </a:cubicBezTo>
                <a:lnTo>
                  <a:pt x="196215" y="974234"/>
                </a:lnTo>
                <a:cubicBezTo>
                  <a:pt x="195580" y="972329"/>
                  <a:pt x="194310" y="970527"/>
                  <a:pt x="194310" y="968519"/>
                </a:cubicBezTo>
                <a:lnTo>
                  <a:pt x="200025" y="966614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372200" y="3933056"/>
            <a:ext cx="288032" cy="288032"/>
          </a:xfrm>
          <a:prstGeom prst="ellipse">
            <a:avLst/>
          </a:prstGeom>
          <a:solidFill>
            <a:srgbClr val="7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12160" y="4077072"/>
            <a:ext cx="360040" cy="288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444208" y="4437112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732240" y="4365104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804248" y="4005064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948264" y="4077072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876256" y="3717032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3717032"/>
            <a:ext cx="288032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471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19277233">
            <a:off x="6237121" y="3839558"/>
            <a:ext cx="288032" cy="360040"/>
          </a:xfrm>
          <a:prstGeom prst="ellipse">
            <a:avLst/>
          </a:prstGeom>
          <a:solidFill>
            <a:srgbClr val="7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372200" y="3717032"/>
            <a:ext cx="288032" cy="360040"/>
          </a:xfrm>
          <a:prstGeom prst="ellipse">
            <a:avLst/>
          </a:prstGeom>
          <a:solidFill>
            <a:srgbClr val="7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56176" y="4221088"/>
            <a:ext cx="288032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588224" y="3933056"/>
            <a:ext cx="288032" cy="360040"/>
          </a:xfrm>
          <a:prstGeom prst="ellipse">
            <a:avLst/>
          </a:prstGeom>
          <a:solidFill>
            <a:srgbClr val="7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 rot="-1200000">
            <a:off x="6588224" y="4221088"/>
            <a:ext cx="288032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300192" y="4149080"/>
            <a:ext cx="288032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79"/>
          <p:cNvSpPr/>
          <p:nvPr/>
        </p:nvSpPr>
        <p:spPr>
          <a:xfrm>
            <a:off x="1043608" y="1556792"/>
            <a:ext cx="7200000" cy="48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-1200000">
            <a:off x="1476000" y="5058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/>
          <p:cNvSpPr/>
          <p:nvPr/>
        </p:nvSpPr>
        <p:spPr>
          <a:xfrm rot="15000000">
            <a:off x="2121848" y="4896000"/>
            <a:ext cx="504000" cy="43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>
            <a:grpSpLocks noChangeAspect="1"/>
          </p:cNvGrpSpPr>
          <p:nvPr/>
        </p:nvGrpSpPr>
        <p:grpSpPr>
          <a:xfrm>
            <a:off x="6156176" y="2492896"/>
            <a:ext cx="1892537" cy="2505878"/>
            <a:chOff x="5940152" y="3068960"/>
            <a:chExt cx="1305198" cy="1728192"/>
          </a:xfrm>
        </p:grpSpPr>
        <p:sp>
          <p:nvSpPr>
            <p:cNvPr id="35" name="Freihandform 34"/>
            <p:cNvSpPr/>
            <p:nvPr/>
          </p:nvSpPr>
          <p:spPr>
            <a:xfrm>
              <a:off x="5940152" y="3068960"/>
              <a:ext cx="1305198" cy="1200929"/>
            </a:xfrm>
            <a:custGeom>
              <a:avLst/>
              <a:gdLst>
                <a:gd name="connsiteX0" fmla="*/ 200025 w 1305198"/>
                <a:gd name="connsiteY0" fmla="*/ 966614 h 1200929"/>
                <a:gd name="connsiteX1" fmla="*/ 182880 w 1305198"/>
                <a:gd name="connsiteY1" fmla="*/ 957089 h 1200929"/>
                <a:gd name="connsiteX2" fmla="*/ 171450 w 1305198"/>
                <a:gd name="connsiteY2" fmla="*/ 951374 h 1200929"/>
                <a:gd name="connsiteX3" fmla="*/ 165735 w 1305198"/>
                <a:gd name="connsiteY3" fmla="*/ 945659 h 1200929"/>
                <a:gd name="connsiteX4" fmla="*/ 148590 w 1305198"/>
                <a:gd name="connsiteY4" fmla="*/ 936134 h 1200929"/>
                <a:gd name="connsiteX5" fmla="*/ 146685 w 1305198"/>
                <a:gd name="connsiteY5" fmla="*/ 930419 h 1200929"/>
                <a:gd name="connsiteX6" fmla="*/ 156210 w 1305198"/>
                <a:gd name="connsiteY6" fmla="*/ 928514 h 1200929"/>
                <a:gd name="connsiteX7" fmla="*/ 169545 w 1305198"/>
                <a:gd name="connsiteY7" fmla="*/ 926609 h 1200929"/>
                <a:gd name="connsiteX8" fmla="*/ 186690 w 1305198"/>
                <a:gd name="connsiteY8" fmla="*/ 922799 h 1200929"/>
                <a:gd name="connsiteX9" fmla="*/ 198120 w 1305198"/>
                <a:gd name="connsiteY9" fmla="*/ 918989 h 1200929"/>
                <a:gd name="connsiteX10" fmla="*/ 203835 w 1305198"/>
                <a:gd name="connsiteY10" fmla="*/ 917084 h 1200929"/>
                <a:gd name="connsiteX11" fmla="*/ 209550 w 1305198"/>
                <a:gd name="connsiteY11" fmla="*/ 913274 h 1200929"/>
                <a:gd name="connsiteX12" fmla="*/ 211455 w 1305198"/>
                <a:gd name="connsiteY12" fmla="*/ 907559 h 1200929"/>
                <a:gd name="connsiteX13" fmla="*/ 219075 w 1305198"/>
                <a:gd name="connsiteY13" fmla="*/ 896129 h 1200929"/>
                <a:gd name="connsiteX14" fmla="*/ 213360 w 1305198"/>
                <a:gd name="connsiteY14" fmla="*/ 894224 h 1200929"/>
                <a:gd name="connsiteX15" fmla="*/ 196215 w 1305198"/>
                <a:gd name="connsiteY15" fmla="*/ 890414 h 1200929"/>
                <a:gd name="connsiteX16" fmla="*/ 190500 w 1305198"/>
                <a:gd name="connsiteY16" fmla="*/ 888509 h 1200929"/>
                <a:gd name="connsiteX17" fmla="*/ 179070 w 1305198"/>
                <a:gd name="connsiteY17" fmla="*/ 880889 h 1200929"/>
                <a:gd name="connsiteX18" fmla="*/ 167640 w 1305198"/>
                <a:gd name="connsiteY18" fmla="*/ 877079 h 1200929"/>
                <a:gd name="connsiteX19" fmla="*/ 161925 w 1305198"/>
                <a:gd name="connsiteY19" fmla="*/ 875174 h 1200929"/>
                <a:gd name="connsiteX20" fmla="*/ 150495 w 1305198"/>
                <a:gd name="connsiteY20" fmla="*/ 865649 h 1200929"/>
                <a:gd name="connsiteX21" fmla="*/ 137160 w 1305198"/>
                <a:gd name="connsiteY21" fmla="*/ 858029 h 1200929"/>
                <a:gd name="connsiteX22" fmla="*/ 125730 w 1305198"/>
                <a:gd name="connsiteY22" fmla="*/ 848504 h 1200929"/>
                <a:gd name="connsiteX23" fmla="*/ 112395 w 1305198"/>
                <a:gd name="connsiteY23" fmla="*/ 838979 h 1200929"/>
                <a:gd name="connsiteX24" fmla="*/ 116205 w 1305198"/>
                <a:gd name="connsiteY24" fmla="*/ 831359 h 1200929"/>
                <a:gd name="connsiteX25" fmla="*/ 127635 w 1305198"/>
                <a:gd name="connsiteY25" fmla="*/ 825644 h 1200929"/>
                <a:gd name="connsiteX26" fmla="*/ 133350 w 1305198"/>
                <a:gd name="connsiteY26" fmla="*/ 821834 h 1200929"/>
                <a:gd name="connsiteX27" fmla="*/ 139065 w 1305198"/>
                <a:gd name="connsiteY27" fmla="*/ 819929 h 1200929"/>
                <a:gd name="connsiteX28" fmla="*/ 144780 w 1305198"/>
                <a:gd name="connsiteY28" fmla="*/ 816119 h 1200929"/>
                <a:gd name="connsiteX29" fmla="*/ 150495 w 1305198"/>
                <a:gd name="connsiteY29" fmla="*/ 814214 h 1200929"/>
                <a:gd name="connsiteX30" fmla="*/ 161925 w 1305198"/>
                <a:gd name="connsiteY30" fmla="*/ 806594 h 1200929"/>
                <a:gd name="connsiteX31" fmla="*/ 148590 w 1305198"/>
                <a:gd name="connsiteY31" fmla="*/ 797069 h 1200929"/>
                <a:gd name="connsiteX32" fmla="*/ 137160 w 1305198"/>
                <a:gd name="connsiteY32" fmla="*/ 793259 h 1200929"/>
                <a:gd name="connsiteX33" fmla="*/ 131445 w 1305198"/>
                <a:gd name="connsiteY33" fmla="*/ 787544 h 1200929"/>
                <a:gd name="connsiteX34" fmla="*/ 125730 w 1305198"/>
                <a:gd name="connsiteY34" fmla="*/ 785639 h 1200929"/>
                <a:gd name="connsiteX35" fmla="*/ 118110 w 1305198"/>
                <a:gd name="connsiteY35" fmla="*/ 781829 h 1200929"/>
                <a:gd name="connsiteX36" fmla="*/ 99060 w 1305198"/>
                <a:gd name="connsiteY36" fmla="*/ 770399 h 1200929"/>
                <a:gd name="connsiteX37" fmla="*/ 93345 w 1305198"/>
                <a:gd name="connsiteY37" fmla="*/ 758969 h 1200929"/>
                <a:gd name="connsiteX38" fmla="*/ 87630 w 1305198"/>
                <a:gd name="connsiteY38" fmla="*/ 747539 h 1200929"/>
                <a:gd name="connsiteX39" fmla="*/ 89535 w 1305198"/>
                <a:gd name="connsiteY39" fmla="*/ 741824 h 1200929"/>
                <a:gd name="connsiteX40" fmla="*/ 95250 w 1305198"/>
                <a:gd name="connsiteY40" fmla="*/ 738014 h 1200929"/>
                <a:gd name="connsiteX41" fmla="*/ 102870 w 1305198"/>
                <a:gd name="connsiteY41" fmla="*/ 734204 h 1200929"/>
                <a:gd name="connsiteX42" fmla="*/ 108585 w 1305198"/>
                <a:gd name="connsiteY42" fmla="*/ 732299 h 1200929"/>
                <a:gd name="connsiteX43" fmla="*/ 120015 w 1305198"/>
                <a:gd name="connsiteY43" fmla="*/ 722774 h 1200929"/>
                <a:gd name="connsiteX44" fmla="*/ 112395 w 1305198"/>
                <a:gd name="connsiteY44" fmla="*/ 720869 h 1200929"/>
                <a:gd name="connsiteX45" fmla="*/ 102870 w 1305198"/>
                <a:gd name="connsiteY45" fmla="*/ 718964 h 1200929"/>
                <a:gd name="connsiteX46" fmla="*/ 91440 w 1305198"/>
                <a:gd name="connsiteY46" fmla="*/ 715154 h 1200929"/>
                <a:gd name="connsiteX47" fmla="*/ 85725 w 1305198"/>
                <a:gd name="connsiteY47" fmla="*/ 713249 h 1200929"/>
                <a:gd name="connsiteX48" fmla="*/ 80010 w 1305198"/>
                <a:gd name="connsiteY48" fmla="*/ 709439 h 1200929"/>
                <a:gd name="connsiteX49" fmla="*/ 70485 w 1305198"/>
                <a:gd name="connsiteY49" fmla="*/ 699914 h 1200929"/>
                <a:gd name="connsiteX50" fmla="*/ 60960 w 1305198"/>
                <a:gd name="connsiteY50" fmla="*/ 690389 h 1200929"/>
                <a:gd name="connsiteX51" fmla="*/ 53340 w 1305198"/>
                <a:gd name="connsiteY51" fmla="*/ 678959 h 1200929"/>
                <a:gd name="connsiteX52" fmla="*/ 51435 w 1305198"/>
                <a:gd name="connsiteY52" fmla="*/ 673244 h 1200929"/>
                <a:gd name="connsiteX53" fmla="*/ 47625 w 1305198"/>
                <a:gd name="connsiteY53" fmla="*/ 667529 h 1200929"/>
                <a:gd name="connsiteX54" fmla="*/ 53340 w 1305198"/>
                <a:gd name="connsiteY54" fmla="*/ 661814 h 1200929"/>
                <a:gd name="connsiteX55" fmla="*/ 64770 w 1305198"/>
                <a:gd name="connsiteY55" fmla="*/ 659909 h 1200929"/>
                <a:gd name="connsiteX56" fmla="*/ 81915 w 1305198"/>
                <a:gd name="connsiteY56" fmla="*/ 658004 h 1200929"/>
                <a:gd name="connsiteX57" fmla="*/ 83820 w 1305198"/>
                <a:gd name="connsiteY57" fmla="*/ 652289 h 1200929"/>
                <a:gd name="connsiteX58" fmla="*/ 76200 w 1305198"/>
                <a:gd name="connsiteY58" fmla="*/ 640859 h 1200929"/>
                <a:gd name="connsiteX59" fmla="*/ 72390 w 1305198"/>
                <a:gd name="connsiteY59" fmla="*/ 635144 h 1200929"/>
                <a:gd name="connsiteX60" fmla="*/ 70485 w 1305198"/>
                <a:gd name="connsiteY60" fmla="*/ 629429 h 1200929"/>
                <a:gd name="connsiteX61" fmla="*/ 62865 w 1305198"/>
                <a:gd name="connsiteY61" fmla="*/ 625619 h 1200929"/>
                <a:gd name="connsiteX62" fmla="*/ 47625 w 1305198"/>
                <a:gd name="connsiteY62" fmla="*/ 610379 h 1200929"/>
                <a:gd name="connsiteX63" fmla="*/ 43815 w 1305198"/>
                <a:gd name="connsiteY63" fmla="*/ 602759 h 1200929"/>
                <a:gd name="connsiteX64" fmla="*/ 38100 w 1305198"/>
                <a:gd name="connsiteY64" fmla="*/ 600854 h 1200929"/>
                <a:gd name="connsiteX65" fmla="*/ 26670 w 1305198"/>
                <a:gd name="connsiteY65" fmla="*/ 591329 h 1200929"/>
                <a:gd name="connsiteX66" fmla="*/ 15240 w 1305198"/>
                <a:gd name="connsiteY66" fmla="*/ 585614 h 1200929"/>
                <a:gd name="connsiteX67" fmla="*/ 5715 w 1305198"/>
                <a:gd name="connsiteY67" fmla="*/ 576089 h 1200929"/>
                <a:gd name="connsiteX68" fmla="*/ 0 w 1305198"/>
                <a:gd name="connsiteY68" fmla="*/ 564659 h 1200929"/>
                <a:gd name="connsiteX69" fmla="*/ 3810 w 1305198"/>
                <a:gd name="connsiteY69" fmla="*/ 557039 h 1200929"/>
                <a:gd name="connsiteX70" fmla="*/ 9525 w 1305198"/>
                <a:gd name="connsiteY70" fmla="*/ 555134 h 1200929"/>
                <a:gd name="connsiteX71" fmla="*/ 34290 w 1305198"/>
                <a:gd name="connsiteY71" fmla="*/ 557039 h 1200929"/>
                <a:gd name="connsiteX72" fmla="*/ 51435 w 1305198"/>
                <a:gd name="connsiteY72" fmla="*/ 560849 h 1200929"/>
                <a:gd name="connsiteX73" fmla="*/ 62865 w 1305198"/>
                <a:gd name="connsiteY73" fmla="*/ 564659 h 1200929"/>
                <a:gd name="connsiteX74" fmla="*/ 68580 w 1305198"/>
                <a:gd name="connsiteY74" fmla="*/ 566564 h 1200929"/>
                <a:gd name="connsiteX75" fmla="*/ 78105 w 1305198"/>
                <a:gd name="connsiteY75" fmla="*/ 568469 h 1200929"/>
                <a:gd name="connsiteX76" fmla="*/ 83820 w 1305198"/>
                <a:gd name="connsiteY76" fmla="*/ 570374 h 1200929"/>
                <a:gd name="connsiteX77" fmla="*/ 100965 w 1305198"/>
                <a:gd name="connsiteY77" fmla="*/ 572279 h 1200929"/>
                <a:gd name="connsiteX78" fmla="*/ 108585 w 1305198"/>
                <a:gd name="connsiteY78" fmla="*/ 574184 h 1200929"/>
                <a:gd name="connsiteX79" fmla="*/ 121920 w 1305198"/>
                <a:gd name="connsiteY79" fmla="*/ 577994 h 1200929"/>
                <a:gd name="connsiteX80" fmla="*/ 127635 w 1305198"/>
                <a:gd name="connsiteY80" fmla="*/ 576089 h 1200929"/>
                <a:gd name="connsiteX81" fmla="*/ 133350 w 1305198"/>
                <a:gd name="connsiteY81" fmla="*/ 572279 h 1200929"/>
                <a:gd name="connsiteX82" fmla="*/ 139065 w 1305198"/>
                <a:gd name="connsiteY82" fmla="*/ 560849 h 1200929"/>
                <a:gd name="connsiteX83" fmla="*/ 156210 w 1305198"/>
                <a:gd name="connsiteY83" fmla="*/ 570374 h 1200929"/>
                <a:gd name="connsiteX84" fmla="*/ 182880 w 1305198"/>
                <a:gd name="connsiteY84" fmla="*/ 576089 h 1200929"/>
                <a:gd name="connsiteX85" fmla="*/ 201930 w 1305198"/>
                <a:gd name="connsiteY85" fmla="*/ 576089 h 1200929"/>
                <a:gd name="connsiteX86" fmla="*/ 228600 w 1305198"/>
                <a:gd name="connsiteY86" fmla="*/ 577994 h 1200929"/>
                <a:gd name="connsiteX87" fmla="*/ 240030 w 1305198"/>
                <a:gd name="connsiteY87" fmla="*/ 581804 h 1200929"/>
                <a:gd name="connsiteX88" fmla="*/ 259080 w 1305198"/>
                <a:gd name="connsiteY88" fmla="*/ 591329 h 1200929"/>
                <a:gd name="connsiteX89" fmla="*/ 272415 w 1305198"/>
                <a:gd name="connsiteY89" fmla="*/ 593234 h 1200929"/>
                <a:gd name="connsiteX90" fmla="*/ 285750 w 1305198"/>
                <a:gd name="connsiteY90" fmla="*/ 600854 h 1200929"/>
                <a:gd name="connsiteX91" fmla="*/ 293370 w 1305198"/>
                <a:gd name="connsiteY91" fmla="*/ 602759 h 1200929"/>
                <a:gd name="connsiteX92" fmla="*/ 299085 w 1305198"/>
                <a:gd name="connsiteY92" fmla="*/ 606569 h 1200929"/>
                <a:gd name="connsiteX93" fmla="*/ 304800 w 1305198"/>
                <a:gd name="connsiteY93" fmla="*/ 608474 h 1200929"/>
                <a:gd name="connsiteX94" fmla="*/ 321945 w 1305198"/>
                <a:gd name="connsiteY94" fmla="*/ 612284 h 1200929"/>
                <a:gd name="connsiteX95" fmla="*/ 333375 w 1305198"/>
                <a:gd name="connsiteY95" fmla="*/ 616094 h 1200929"/>
                <a:gd name="connsiteX96" fmla="*/ 346710 w 1305198"/>
                <a:gd name="connsiteY96" fmla="*/ 621809 h 1200929"/>
                <a:gd name="connsiteX97" fmla="*/ 367665 w 1305198"/>
                <a:gd name="connsiteY97" fmla="*/ 627524 h 1200929"/>
                <a:gd name="connsiteX98" fmla="*/ 373380 w 1305198"/>
                <a:gd name="connsiteY98" fmla="*/ 629429 h 1200929"/>
                <a:gd name="connsiteX99" fmla="*/ 379095 w 1305198"/>
                <a:gd name="connsiteY99" fmla="*/ 631334 h 1200929"/>
                <a:gd name="connsiteX100" fmla="*/ 381000 w 1305198"/>
                <a:gd name="connsiteY100" fmla="*/ 625619 h 1200929"/>
                <a:gd name="connsiteX101" fmla="*/ 377190 w 1305198"/>
                <a:gd name="connsiteY101" fmla="*/ 610379 h 1200929"/>
                <a:gd name="connsiteX102" fmla="*/ 375285 w 1305198"/>
                <a:gd name="connsiteY102" fmla="*/ 604664 h 1200929"/>
                <a:gd name="connsiteX103" fmla="*/ 371475 w 1305198"/>
                <a:gd name="connsiteY103" fmla="*/ 598949 h 1200929"/>
                <a:gd name="connsiteX104" fmla="*/ 365760 w 1305198"/>
                <a:gd name="connsiteY104" fmla="*/ 585614 h 1200929"/>
                <a:gd name="connsiteX105" fmla="*/ 360045 w 1305198"/>
                <a:gd name="connsiteY105" fmla="*/ 581804 h 1200929"/>
                <a:gd name="connsiteX106" fmla="*/ 350520 w 1305198"/>
                <a:gd name="connsiteY106" fmla="*/ 564659 h 1200929"/>
                <a:gd name="connsiteX107" fmla="*/ 346710 w 1305198"/>
                <a:gd name="connsiteY107" fmla="*/ 558944 h 1200929"/>
                <a:gd name="connsiteX108" fmla="*/ 340995 w 1305198"/>
                <a:gd name="connsiteY108" fmla="*/ 557039 h 1200929"/>
                <a:gd name="connsiteX109" fmla="*/ 331470 w 1305198"/>
                <a:gd name="connsiteY109" fmla="*/ 547514 h 1200929"/>
                <a:gd name="connsiteX110" fmla="*/ 327660 w 1305198"/>
                <a:gd name="connsiteY110" fmla="*/ 541799 h 1200929"/>
                <a:gd name="connsiteX111" fmla="*/ 321945 w 1305198"/>
                <a:gd name="connsiteY111" fmla="*/ 536084 h 1200929"/>
                <a:gd name="connsiteX112" fmla="*/ 320040 w 1305198"/>
                <a:gd name="connsiteY112" fmla="*/ 530369 h 1200929"/>
                <a:gd name="connsiteX113" fmla="*/ 314325 w 1305198"/>
                <a:gd name="connsiteY113" fmla="*/ 524654 h 1200929"/>
                <a:gd name="connsiteX114" fmla="*/ 310515 w 1305198"/>
                <a:gd name="connsiteY114" fmla="*/ 518939 h 1200929"/>
                <a:gd name="connsiteX115" fmla="*/ 278130 w 1305198"/>
                <a:gd name="connsiteY115" fmla="*/ 520844 h 1200929"/>
                <a:gd name="connsiteX116" fmla="*/ 272415 w 1305198"/>
                <a:gd name="connsiteY116" fmla="*/ 518939 h 1200929"/>
                <a:gd name="connsiteX117" fmla="*/ 274320 w 1305198"/>
                <a:gd name="connsiteY117" fmla="*/ 497984 h 1200929"/>
                <a:gd name="connsiteX118" fmla="*/ 270510 w 1305198"/>
                <a:gd name="connsiteY118" fmla="*/ 446549 h 1200929"/>
                <a:gd name="connsiteX119" fmla="*/ 268605 w 1305198"/>
                <a:gd name="connsiteY119" fmla="*/ 438929 h 1200929"/>
                <a:gd name="connsiteX120" fmla="*/ 264795 w 1305198"/>
                <a:gd name="connsiteY120" fmla="*/ 433214 h 1200929"/>
                <a:gd name="connsiteX121" fmla="*/ 260985 w 1305198"/>
                <a:gd name="connsiteY121" fmla="*/ 425594 h 1200929"/>
                <a:gd name="connsiteX122" fmla="*/ 255270 w 1305198"/>
                <a:gd name="connsiteY122" fmla="*/ 414164 h 1200929"/>
                <a:gd name="connsiteX123" fmla="*/ 243840 w 1305198"/>
                <a:gd name="connsiteY123" fmla="*/ 406544 h 1200929"/>
                <a:gd name="connsiteX124" fmla="*/ 238125 w 1305198"/>
                <a:gd name="connsiteY124" fmla="*/ 402734 h 1200929"/>
                <a:gd name="connsiteX125" fmla="*/ 228600 w 1305198"/>
                <a:gd name="connsiteY125" fmla="*/ 395114 h 1200929"/>
                <a:gd name="connsiteX126" fmla="*/ 226695 w 1305198"/>
                <a:gd name="connsiteY126" fmla="*/ 389399 h 1200929"/>
                <a:gd name="connsiteX127" fmla="*/ 280035 w 1305198"/>
                <a:gd name="connsiteY127" fmla="*/ 391304 h 1200929"/>
                <a:gd name="connsiteX128" fmla="*/ 291465 w 1305198"/>
                <a:gd name="connsiteY128" fmla="*/ 393209 h 1200929"/>
                <a:gd name="connsiteX129" fmla="*/ 304800 w 1305198"/>
                <a:gd name="connsiteY129" fmla="*/ 395114 h 1200929"/>
                <a:gd name="connsiteX130" fmla="*/ 314325 w 1305198"/>
                <a:gd name="connsiteY130" fmla="*/ 397019 h 1200929"/>
                <a:gd name="connsiteX131" fmla="*/ 331470 w 1305198"/>
                <a:gd name="connsiteY131" fmla="*/ 400829 h 1200929"/>
                <a:gd name="connsiteX132" fmla="*/ 337185 w 1305198"/>
                <a:gd name="connsiteY132" fmla="*/ 404639 h 1200929"/>
                <a:gd name="connsiteX133" fmla="*/ 340995 w 1305198"/>
                <a:gd name="connsiteY133" fmla="*/ 398924 h 1200929"/>
                <a:gd name="connsiteX134" fmla="*/ 342900 w 1305198"/>
                <a:gd name="connsiteY134" fmla="*/ 385589 h 1200929"/>
                <a:gd name="connsiteX135" fmla="*/ 350520 w 1305198"/>
                <a:gd name="connsiteY135" fmla="*/ 397019 h 1200929"/>
                <a:gd name="connsiteX136" fmla="*/ 367665 w 1305198"/>
                <a:gd name="connsiteY136" fmla="*/ 406544 h 1200929"/>
                <a:gd name="connsiteX137" fmla="*/ 379095 w 1305198"/>
                <a:gd name="connsiteY137" fmla="*/ 414164 h 1200929"/>
                <a:gd name="connsiteX138" fmla="*/ 384810 w 1305198"/>
                <a:gd name="connsiteY138" fmla="*/ 416069 h 1200929"/>
                <a:gd name="connsiteX139" fmla="*/ 396240 w 1305198"/>
                <a:gd name="connsiteY139" fmla="*/ 425594 h 1200929"/>
                <a:gd name="connsiteX140" fmla="*/ 401955 w 1305198"/>
                <a:gd name="connsiteY140" fmla="*/ 427499 h 1200929"/>
                <a:gd name="connsiteX141" fmla="*/ 401955 w 1305198"/>
                <a:gd name="connsiteY141" fmla="*/ 387494 h 1200929"/>
                <a:gd name="connsiteX142" fmla="*/ 396240 w 1305198"/>
                <a:gd name="connsiteY142" fmla="*/ 357014 h 1200929"/>
                <a:gd name="connsiteX143" fmla="*/ 392430 w 1305198"/>
                <a:gd name="connsiteY143" fmla="*/ 345584 h 1200929"/>
                <a:gd name="connsiteX144" fmla="*/ 386715 w 1305198"/>
                <a:gd name="connsiteY144" fmla="*/ 341774 h 1200929"/>
                <a:gd name="connsiteX145" fmla="*/ 382905 w 1305198"/>
                <a:gd name="connsiteY145" fmla="*/ 328439 h 1200929"/>
                <a:gd name="connsiteX146" fmla="*/ 379095 w 1305198"/>
                <a:gd name="connsiteY146" fmla="*/ 322724 h 1200929"/>
                <a:gd name="connsiteX147" fmla="*/ 373380 w 1305198"/>
                <a:gd name="connsiteY147" fmla="*/ 303674 h 1200929"/>
                <a:gd name="connsiteX148" fmla="*/ 369570 w 1305198"/>
                <a:gd name="connsiteY148" fmla="*/ 297959 h 1200929"/>
                <a:gd name="connsiteX149" fmla="*/ 367665 w 1305198"/>
                <a:gd name="connsiteY149" fmla="*/ 290339 h 1200929"/>
                <a:gd name="connsiteX150" fmla="*/ 363855 w 1305198"/>
                <a:gd name="connsiteY150" fmla="*/ 284624 h 1200929"/>
                <a:gd name="connsiteX151" fmla="*/ 369570 w 1305198"/>
                <a:gd name="connsiteY151" fmla="*/ 286529 h 1200929"/>
                <a:gd name="connsiteX152" fmla="*/ 386715 w 1305198"/>
                <a:gd name="connsiteY152" fmla="*/ 296054 h 1200929"/>
                <a:gd name="connsiteX153" fmla="*/ 394335 w 1305198"/>
                <a:gd name="connsiteY153" fmla="*/ 297959 h 1200929"/>
                <a:gd name="connsiteX154" fmla="*/ 424815 w 1305198"/>
                <a:gd name="connsiteY154" fmla="*/ 301769 h 1200929"/>
                <a:gd name="connsiteX155" fmla="*/ 438150 w 1305198"/>
                <a:gd name="connsiteY155" fmla="*/ 299864 h 1200929"/>
                <a:gd name="connsiteX156" fmla="*/ 440055 w 1305198"/>
                <a:gd name="connsiteY156" fmla="*/ 294149 h 1200929"/>
                <a:gd name="connsiteX157" fmla="*/ 441960 w 1305198"/>
                <a:gd name="connsiteY157" fmla="*/ 286529 h 1200929"/>
                <a:gd name="connsiteX158" fmla="*/ 441960 w 1305198"/>
                <a:gd name="connsiteY158" fmla="*/ 252239 h 1200929"/>
                <a:gd name="connsiteX159" fmla="*/ 438150 w 1305198"/>
                <a:gd name="connsiteY159" fmla="*/ 240809 h 1200929"/>
                <a:gd name="connsiteX160" fmla="*/ 432435 w 1305198"/>
                <a:gd name="connsiteY160" fmla="*/ 223664 h 1200929"/>
                <a:gd name="connsiteX161" fmla="*/ 430530 w 1305198"/>
                <a:gd name="connsiteY161" fmla="*/ 206519 h 1200929"/>
                <a:gd name="connsiteX162" fmla="*/ 428625 w 1305198"/>
                <a:gd name="connsiteY162" fmla="*/ 200804 h 1200929"/>
                <a:gd name="connsiteX163" fmla="*/ 430530 w 1305198"/>
                <a:gd name="connsiteY163" fmla="*/ 195089 h 1200929"/>
                <a:gd name="connsiteX164" fmla="*/ 438150 w 1305198"/>
                <a:gd name="connsiteY164" fmla="*/ 198899 h 1200929"/>
                <a:gd name="connsiteX165" fmla="*/ 447675 w 1305198"/>
                <a:gd name="connsiteY165" fmla="*/ 202709 h 1200929"/>
                <a:gd name="connsiteX166" fmla="*/ 453390 w 1305198"/>
                <a:gd name="connsiteY166" fmla="*/ 206519 h 1200929"/>
                <a:gd name="connsiteX167" fmla="*/ 461010 w 1305198"/>
                <a:gd name="connsiteY167" fmla="*/ 210329 h 1200929"/>
                <a:gd name="connsiteX168" fmla="*/ 472440 w 1305198"/>
                <a:gd name="connsiteY168" fmla="*/ 216044 h 1200929"/>
                <a:gd name="connsiteX169" fmla="*/ 478155 w 1305198"/>
                <a:gd name="connsiteY169" fmla="*/ 204614 h 1200929"/>
                <a:gd name="connsiteX170" fmla="*/ 476250 w 1305198"/>
                <a:gd name="connsiteY170" fmla="*/ 195089 h 1200929"/>
                <a:gd name="connsiteX171" fmla="*/ 472440 w 1305198"/>
                <a:gd name="connsiteY171" fmla="*/ 176039 h 1200929"/>
                <a:gd name="connsiteX172" fmla="*/ 466725 w 1305198"/>
                <a:gd name="connsiteY172" fmla="*/ 136034 h 1200929"/>
                <a:gd name="connsiteX173" fmla="*/ 461010 w 1305198"/>
                <a:gd name="connsiteY173" fmla="*/ 124604 h 1200929"/>
                <a:gd name="connsiteX174" fmla="*/ 455295 w 1305198"/>
                <a:gd name="connsiteY174" fmla="*/ 111269 h 1200929"/>
                <a:gd name="connsiteX175" fmla="*/ 457200 w 1305198"/>
                <a:gd name="connsiteY175" fmla="*/ 101744 h 1200929"/>
                <a:gd name="connsiteX176" fmla="*/ 464820 w 1305198"/>
                <a:gd name="connsiteY176" fmla="*/ 103649 h 1200929"/>
                <a:gd name="connsiteX177" fmla="*/ 474345 w 1305198"/>
                <a:gd name="connsiteY177" fmla="*/ 111269 h 1200929"/>
                <a:gd name="connsiteX178" fmla="*/ 485775 w 1305198"/>
                <a:gd name="connsiteY178" fmla="*/ 113174 h 1200929"/>
                <a:gd name="connsiteX179" fmla="*/ 497205 w 1305198"/>
                <a:gd name="connsiteY179" fmla="*/ 118889 h 1200929"/>
                <a:gd name="connsiteX180" fmla="*/ 502920 w 1305198"/>
                <a:gd name="connsiteY180" fmla="*/ 120794 h 1200929"/>
                <a:gd name="connsiteX181" fmla="*/ 512445 w 1305198"/>
                <a:gd name="connsiteY181" fmla="*/ 130319 h 1200929"/>
                <a:gd name="connsiteX182" fmla="*/ 523875 w 1305198"/>
                <a:gd name="connsiteY182" fmla="*/ 137939 h 1200929"/>
                <a:gd name="connsiteX183" fmla="*/ 527685 w 1305198"/>
                <a:gd name="connsiteY183" fmla="*/ 120794 h 1200929"/>
                <a:gd name="connsiteX184" fmla="*/ 523875 w 1305198"/>
                <a:gd name="connsiteY184" fmla="*/ 76979 h 1200929"/>
                <a:gd name="connsiteX185" fmla="*/ 520065 w 1305198"/>
                <a:gd name="connsiteY185" fmla="*/ 52214 h 1200929"/>
                <a:gd name="connsiteX186" fmla="*/ 518160 w 1305198"/>
                <a:gd name="connsiteY186" fmla="*/ 2684 h 1200929"/>
                <a:gd name="connsiteX187" fmla="*/ 523875 w 1305198"/>
                <a:gd name="connsiteY187" fmla="*/ 8399 h 1200929"/>
                <a:gd name="connsiteX188" fmla="*/ 535305 w 1305198"/>
                <a:gd name="connsiteY188" fmla="*/ 29354 h 1200929"/>
                <a:gd name="connsiteX189" fmla="*/ 541020 w 1305198"/>
                <a:gd name="connsiteY189" fmla="*/ 35069 h 1200929"/>
                <a:gd name="connsiteX190" fmla="*/ 544830 w 1305198"/>
                <a:gd name="connsiteY190" fmla="*/ 46499 h 1200929"/>
                <a:gd name="connsiteX191" fmla="*/ 550545 w 1305198"/>
                <a:gd name="connsiteY191" fmla="*/ 57929 h 1200929"/>
                <a:gd name="connsiteX192" fmla="*/ 552450 w 1305198"/>
                <a:gd name="connsiteY192" fmla="*/ 69359 h 1200929"/>
                <a:gd name="connsiteX193" fmla="*/ 560070 w 1305198"/>
                <a:gd name="connsiteY193" fmla="*/ 88409 h 1200929"/>
                <a:gd name="connsiteX194" fmla="*/ 567690 w 1305198"/>
                <a:gd name="connsiteY194" fmla="*/ 103649 h 1200929"/>
                <a:gd name="connsiteX195" fmla="*/ 575310 w 1305198"/>
                <a:gd name="connsiteY195" fmla="*/ 115079 h 1200929"/>
                <a:gd name="connsiteX196" fmla="*/ 577215 w 1305198"/>
                <a:gd name="connsiteY196" fmla="*/ 120794 h 1200929"/>
                <a:gd name="connsiteX197" fmla="*/ 588645 w 1305198"/>
                <a:gd name="connsiteY197" fmla="*/ 122699 h 1200929"/>
                <a:gd name="connsiteX198" fmla="*/ 594360 w 1305198"/>
                <a:gd name="connsiteY198" fmla="*/ 126509 h 1200929"/>
                <a:gd name="connsiteX199" fmla="*/ 605790 w 1305198"/>
                <a:gd name="connsiteY199" fmla="*/ 118889 h 1200929"/>
                <a:gd name="connsiteX200" fmla="*/ 609600 w 1305198"/>
                <a:gd name="connsiteY200" fmla="*/ 113174 h 1200929"/>
                <a:gd name="connsiteX201" fmla="*/ 611505 w 1305198"/>
                <a:gd name="connsiteY201" fmla="*/ 99839 h 1200929"/>
                <a:gd name="connsiteX202" fmla="*/ 615315 w 1305198"/>
                <a:gd name="connsiteY202" fmla="*/ 86504 h 1200929"/>
                <a:gd name="connsiteX203" fmla="*/ 619125 w 1305198"/>
                <a:gd name="connsiteY203" fmla="*/ 101744 h 1200929"/>
                <a:gd name="connsiteX204" fmla="*/ 621030 w 1305198"/>
                <a:gd name="connsiteY204" fmla="*/ 109364 h 1200929"/>
                <a:gd name="connsiteX205" fmla="*/ 622935 w 1305198"/>
                <a:gd name="connsiteY205" fmla="*/ 118889 h 1200929"/>
                <a:gd name="connsiteX206" fmla="*/ 626745 w 1305198"/>
                <a:gd name="connsiteY206" fmla="*/ 124604 h 1200929"/>
                <a:gd name="connsiteX207" fmla="*/ 628650 w 1305198"/>
                <a:gd name="connsiteY207" fmla="*/ 130319 h 1200929"/>
                <a:gd name="connsiteX208" fmla="*/ 636270 w 1305198"/>
                <a:gd name="connsiteY208" fmla="*/ 141749 h 1200929"/>
                <a:gd name="connsiteX209" fmla="*/ 640080 w 1305198"/>
                <a:gd name="connsiteY209" fmla="*/ 147464 h 1200929"/>
                <a:gd name="connsiteX210" fmla="*/ 645795 w 1305198"/>
                <a:gd name="connsiteY210" fmla="*/ 160799 h 1200929"/>
                <a:gd name="connsiteX211" fmla="*/ 651510 w 1305198"/>
                <a:gd name="connsiteY211" fmla="*/ 166514 h 1200929"/>
                <a:gd name="connsiteX212" fmla="*/ 659130 w 1305198"/>
                <a:gd name="connsiteY212" fmla="*/ 177944 h 1200929"/>
                <a:gd name="connsiteX213" fmla="*/ 664845 w 1305198"/>
                <a:gd name="connsiteY213" fmla="*/ 183659 h 1200929"/>
                <a:gd name="connsiteX214" fmla="*/ 668655 w 1305198"/>
                <a:gd name="connsiteY214" fmla="*/ 189374 h 1200929"/>
                <a:gd name="connsiteX215" fmla="*/ 674370 w 1305198"/>
                <a:gd name="connsiteY215" fmla="*/ 191279 h 1200929"/>
                <a:gd name="connsiteX216" fmla="*/ 676275 w 1305198"/>
                <a:gd name="connsiteY216" fmla="*/ 183659 h 1200929"/>
                <a:gd name="connsiteX217" fmla="*/ 678180 w 1305198"/>
                <a:gd name="connsiteY217" fmla="*/ 174134 h 1200929"/>
                <a:gd name="connsiteX218" fmla="*/ 681990 w 1305198"/>
                <a:gd name="connsiteY218" fmla="*/ 162704 h 1200929"/>
                <a:gd name="connsiteX219" fmla="*/ 683895 w 1305198"/>
                <a:gd name="connsiteY219" fmla="*/ 156989 h 1200929"/>
                <a:gd name="connsiteX220" fmla="*/ 689610 w 1305198"/>
                <a:gd name="connsiteY220" fmla="*/ 155084 h 1200929"/>
                <a:gd name="connsiteX221" fmla="*/ 697230 w 1305198"/>
                <a:gd name="connsiteY221" fmla="*/ 145559 h 1200929"/>
                <a:gd name="connsiteX222" fmla="*/ 699135 w 1305198"/>
                <a:gd name="connsiteY222" fmla="*/ 151274 h 1200929"/>
                <a:gd name="connsiteX223" fmla="*/ 701040 w 1305198"/>
                <a:gd name="connsiteY223" fmla="*/ 158894 h 1200929"/>
                <a:gd name="connsiteX224" fmla="*/ 708660 w 1305198"/>
                <a:gd name="connsiteY224" fmla="*/ 172229 h 1200929"/>
                <a:gd name="connsiteX225" fmla="*/ 714375 w 1305198"/>
                <a:gd name="connsiteY225" fmla="*/ 185564 h 1200929"/>
                <a:gd name="connsiteX226" fmla="*/ 718185 w 1305198"/>
                <a:gd name="connsiteY226" fmla="*/ 191279 h 1200929"/>
                <a:gd name="connsiteX227" fmla="*/ 720090 w 1305198"/>
                <a:gd name="connsiteY227" fmla="*/ 196994 h 1200929"/>
                <a:gd name="connsiteX228" fmla="*/ 723900 w 1305198"/>
                <a:gd name="connsiteY228" fmla="*/ 202709 h 1200929"/>
                <a:gd name="connsiteX229" fmla="*/ 725805 w 1305198"/>
                <a:gd name="connsiteY229" fmla="*/ 208424 h 1200929"/>
                <a:gd name="connsiteX230" fmla="*/ 739140 w 1305198"/>
                <a:gd name="connsiteY230" fmla="*/ 223664 h 1200929"/>
                <a:gd name="connsiteX231" fmla="*/ 746760 w 1305198"/>
                <a:gd name="connsiteY231" fmla="*/ 238904 h 1200929"/>
                <a:gd name="connsiteX232" fmla="*/ 760095 w 1305198"/>
                <a:gd name="connsiteY232" fmla="*/ 254144 h 1200929"/>
                <a:gd name="connsiteX233" fmla="*/ 777240 w 1305198"/>
                <a:gd name="connsiteY233" fmla="*/ 265574 h 1200929"/>
                <a:gd name="connsiteX234" fmla="*/ 782955 w 1305198"/>
                <a:gd name="connsiteY234" fmla="*/ 269384 h 1200929"/>
                <a:gd name="connsiteX235" fmla="*/ 788670 w 1305198"/>
                <a:gd name="connsiteY235" fmla="*/ 275099 h 1200929"/>
                <a:gd name="connsiteX236" fmla="*/ 792480 w 1305198"/>
                <a:gd name="connsiteY236" fmla="*/ 269384 h 1200929"/>
                <a:gd name="connsiteX237" fmla="*/ 796290 w 1305198"/>
                <a:gd name="connsiteY237" fmla="*/ 248429 h 1200929"/>
                <a:gd name="connsiteX238" fmla="*/ 798195 w 1305198"/>
                <a:gd name="connsiteY238" fmla="*/ 242714 h 1200929"/>
                <a:gd name="connsiteX239" fmla="*/ 802005 w 1305198"/>
                <a:gd name="connsiteY239" fmla="*/ 236999 h 1200929"/>
                <a:gd name="connsiteX240" fmla="*/ 807720 w 1305198"/>
                <a:gd name="connsiteY240" fmla="*/ 233189 h 1200929"/>
                <a:gd name="connsiteX241" fmla="*/ 817245 w 1305198"/>
                <a:gd name="connsiteY241" fmla="*/ 219854 h 1200929"/>
                <a:gd name="connsiteX242" fmla="*/ 821055 w 1305198"/>
                <a:gd name="connsiteY242" fmla="*/ 214139 h 1200929"/>
                <a:gd name="connsiteX243" fmla="*/ 832485 w 1305198"/>
                <a:gd name="connsiteY243" fmla="*/ 210329 h 1200929"/>
                <a:gd name="connsiteX244" fmla="*/ 834390 w 1305198"/>
                <a:gd name="connsiteY244" fmla="*/ 219854 h 1200929"/>
                <a:gd name="connsiteX245" fmla="*/ 838200 w 1305198"/>
                <a:gd name="connsiteY245" fmla="*/ 231284 h 1200929"/>
                <a:gd name="connsiteX246" fmla="*/ 840105 w 1305198"/>
                <a:gd name="connsiteY246" fmla="*/ 242714 h 1200929"/>
                <a:gd name="connsiteX247" fmla="*/ 842010 w 1305198"/>
                <a:gd name="connsiteY247" fmla="*/ 257954 h 1200929"/>
                <a:gd name="connsiteX248" fmla="*/ 843915 w 1305198"/>
                <a:gd name="connsiteY248" fmla="*/ 265574 h 1200929"/>
                <a:gd name="connsiteX249" fmla="*/ 845820 w 1305198"/>
                <a:gd name="connsiteY249" fmla="*/ 282719 h 1200929"/>
                <a:gd name="connsiteX250" fmla="*/ 849630 w 1305198"/>
                <a:gd name="connsiteY250" fmla="*/ 301769 h 1200929"/>
                <a:gd name="connsiteX251" fmla="*/ 853440 w 1305198"/>
                <a:gd name="connsiteY251" fmla="*/ 322724 h 1200929"/>
                <a:gd name="connsiteX252" fmla="*/ 855345 w 1305198"/>
                <a:gd name="connsiteY252" fmla="*/ 330344 h 1200929"/>
                <a:gd name="connsiteX253" fmla="*/ 859155 w 1305198"/>
                <a:gd name="connsiteY253" fmla="*/ 336059 h 1200929"/>
                <a:gd name="connsiteX254" fmla="*/ 861060 w 1305198"/>
                <a:gd name="connsiteY254" fmla="*/ 341774 h 1200929"/>
                <a:gd name="connsiteX255" fmla="*/ 868680 w 1305198"/>
                <a:gd name="connsiteY255" fmla="*/ 353204 h 1200929"/>
                <a:gd name="connsiteX256" fmla="*/ 874395 w 1305198"/>
                <a:gd name="connsiteY256" fmla="*/ 349394 h 1200929"/>
                <a:gd name="connsiteX257" fmla="*/ 880110 w 1305198"/>
                <a:gd name="connsiteY257" fmla="*/ 347489 h 1200929"/>
                <a:gd name="connsiteX258" fmla="*/ 882015 w 1305198"/>
                <a:gd name="connsiteY258" fmla="*/ 341774 h 1200929"/>
                <a:gd name="connsiteX259" fmla="*/ 885825 w 1305198"/>
                <a:gd name="connsiteY259" fmla="*/ 336059 h 1200929"/>
                <a:gd name="connsiteX260" fmla="*/ 902970 w 1305198"/>
                <a:gd name="connsiteY260" fmla="*/ 328439 h 1200929"/>
                <a:gd name="connsiteX261" fmla="*/ 910590 w 1305198"/>
                <a:gd name="connsiteY261" fmla="*/ 324629 h 1200929"/>
                <a:gd name="connsiteX262" fmla="*/ 920115 w 1305198"/>
                <a:gd name="connsiteY262" fmla="*/ 322724 h 1200929"/>
                <a:gd name="connsiteX263" fmla="*/ 925830 w 1305198"/>
                <a:gd name="connsiteY263" fmla="*/ 320819 h 1200929"/>
                <a:gd name="connsiteX264" fmla="*/ 933450 w 1305198"/>
                <a:gd name="connsiteY264" fmla="*/ 315104 h 1200929"/>
                <a:gd name="connsiteX265" fmla="*/ 941070 w 1305198"/>
                <a:gd name="connsiteY265" fmla="*/ 313199 h 1200929"/>
                <a:gd name="connsiteX266" fmla="*/ 946785 w 1305198"/>
                <a:gd name="connsiteY266" fmla="*/ 311294 h 1200929"/>
                <a:gd name="connsiteX267" fmla="*/ 952500 w 1305198"/>
                <a:gd name="connsiteY267" fmla="*/ 328439 h 1200929"/>
                <a:gd name="connsiteX268" fmla="*/ 954405 w 1305198"/>
                <a:gd name="connsiteY268" fmla="*/ 334154 h 1200929"/>
                <a:gd name="connsiteX269" fmla="*/ 952500 w 1305198"/>
                <a:gd name="connsiteY269" fmla="*/ 355109 h 1200929"/>
                <a:gd name="connsiteX270" fmla="*/ 950595 w 1305198"/>
                <a:gd name="connsiteY270" fmla="*/ 360824 h 1200929"/>
                <a:gd name="connsiteX271" fmla="*/ 948690 w 1305198"/>
                <a:gd name="connsiteY271" fmla="*/ 370349 h 1200929"/>
                <a:gd name="connsiteX272" fmla="*/ 942975 w 1305198"/>
                <a:gd name="connsiteY272" fmla="*/ 383684 h 1200929"/>
                <a:gd name="connsiteX273" fmla="*/ 939165 w 1305198"/>
                <a:gd name="connsiteY273" fmla="*/ 397019 h 1200929"/>
                <a:gd name="connsiteX274" fmla="*/ 935355 w 1305198"/>
                <a:gd name="connsiteY274" fmla="*/ 402734 h 1200929"/>
                <a:gd name="connsiteX275" fmla="*/ 931545 w 1305198"/>
                <a:gd name="connsiteY275" fmla="*/ 419879 h 1200929"/>
                <a:gd name="connsiteX276" fmla="*/ 927735 w 1305198"/>
                <a:gd name="connsiteY276" fmla="*/ 431309 h 1200929"/>
                <a:gd name="connsiteX277" fmla="*/ 925830 w 1305198"/>
                <a:gd name="connsiteY277" fmla="*/ 437024 h 1200929"/>
                <a:gd name="connsiteX278" fmla="*/ 923925 w 1305198"/>
                <a:gd name="connsiteY278" fmla="*/ 442739 h 1200929"/>
                <a:gd name="connsiteX279" fmla="*/ 920115 w 1305198"/>
                <a:gd name="connsiteY279" fmla="*/ 448454 h 1200929"/>
                <a:gd name="connsiteX280" fmla="*/ 914400 w 1305198"/>
                <a:gd name="connsiteY280" fmla="*/ 459884 h 1200929"/>
                <a:gd name="connsiteX281" fmla="*/ 910590 w 1305198"/>
                <a:gd name="connsiteY281" fmla="*/ 478934 h 1200929"/>
                <a:gd name="connsiteX282" fmla="*/ 912495 w 1305198"/>
                <a:gd name="connsiteY282" fmla="*/ 534179 h 1200929"/>
                <a:gd name="connsiteX283" fmla="*/ 918210 w 1305198"/>
                <a:gd name="connsiteY283" fmla="*/ 555134 h 1200929"/>
                <a:gd name="connsiteX284" fmla="*/ 927735 w 1305198"/>
                <a:gd name="connsiteY284" fmla="*/ 543704 h 1200929"/>
                <a:gd name="connsiteX285" fmla="*/ 937260 w 1305198"/>
                <a:gd name="connsiteY285" fmla="*/ 539894 h 1200929"/>
                <a:gd name="connsiteX286" fmla="*/ 944880 w 1305198"/>
                <a:gd name="connsiteY286" fmla="*/ 526559 h 1200929"/>
                <a:gd name="connsiteX287" fmla="*/ 946785 w 1305198"/>
                <a:gd name="connsiteY287" fmla="*/ 509414 h 1200929"/>
                <a:gd name="connsiteX288" fmla="*/ 950595 w 1305198"/>
                <a:gd name="connsiteY288" fmla="*/ 497984 h 1200929"/>
                <a:gd name="connsiteX289" fmla="*/ 956310 w 1305198"/>
                <a:gd name="connsiteY289" fmla="*/ 467504 h 1200929"/>
                <a:gd name="connsiteX290" fmla="*/ 956310 w 1305198"/>
                <a:gd name="connsiteY290" fmla="*/ 467504 h 1200929"/>
                <a:gd name="connsiteX291" fmla="*/ 962025 w 1305198"/>
                <a:gd name="connsiteY291" fmla="*/ 438929 h 1200929"/>
                <a:gd name="connsiteX292" fmla="*/ 965835 w 1305198"/>
                <a:gd name="connsiteY292" fmla="*/ 425594 h 1200929"/>
                <a:gd name="connsiteX293" fmla="*/ 971550 w 1305198"/>
                <a:gd name="connsiteY293" fmla="*/ 417974 h 1200929"/>
                <a:gd name="connsiteX294" fmla="*/ 973455 w 1305198"/>
                <a:gd name="connsiteY294" fmla="*/ 408449 h 1200929"/>
                <a:gd name="connsiteX295" fmla="*/ 981075 w 1305198"/>
                <a:gd name="connsiteY295" fmla="*/ 397019 h 1200929"/>
                <a:gd name="connsiteX296" fmla="*/ 988695 w 1305198"/>
                <a:gd name="connsiteY296" fmla="*/ 383684 h 1200929"/>
                <a:gd name="connsiteX297" fmla="*/ 994410 w 1305198"/>
                <a:gd name="connsiteY297" fmla="*/ 364634 h 1200929"/>
                <a:gd name="connsiteX298" fmla="*/ 998220 w 1305198"/>
                <a:gd name="connsiteY298" fmla="*/ 353204 h 1200929"/>
                <a:gd name="connsiteX299" fmla="*/ 1000125 w 1305198"/>
                <a:gd name="connsiteY299" fmla="*/ 337964 h 1200929"/>
                <a:gd name="connsiteX300" fmla="*/ 1003935 w 1305198"/>
                <a:gd name="connsiteY300" fmla="*/ 326534 h 1200929"/>
                <a:gd name="connsiteX301" fmla="*/ 1005840 w 1305198"/>
                <a:gd name="connsiteY301" fmla="*/ 318914 h 1200929"/>
                <a:gd name="connsiteX302" fmla="*/ 1009650 w 1305198"/>
                <a:gd name="connsiteY302" fmla="*/ 307484 h 1200929"/>
                <a:gd name="connsiteX303" fmla="*/ 1011555 w 1305198"/>
                <a:gd name="connsiteY303" fmla="*/ 313199 h 1200929"/>
                <a:gd name="connsiteX304" fmla="*/ 1015365 w 1305198"/>
                <a:gd name="connsiteY304" fmla="*/ 318914 h 1200929"/>
                <a:gd name="connsiteX305" fmla="*/ 1017270 w 1305198"/>
                <a:gd name="connsiteY305" fmla="*/ 328439 h 1200929"/>
                <a:gd name="connsiteX306" fmla="*/ 1026795 w 1305198"/>
                <a:gd name="connsiteY306" fmla="*/ 347489 h 1200929"/>
                <a:gd name="connsiteX307" fmla="*/ 1030605 w 1305198"/>
                <a:gd name="connsiteY307" fmla="*/ 353204 h 1200929"/>
                <a:gd name="connsiteX308" fmla="*/ 1036320 w 1305198"/>
                <a:gd name="connsiteY308" fmla="*/ 355109 h 1200929"/>
                <a:gd name="connsiteX309" fmla="*/ 1038225 w 1305198"/>
                <a:gd name="connsiteY309" fmla="*/ 349394 h 1200929"/>
                <a:gd name="connsiteX310" fmla="*/ 1042035 w 1305198"/>
                <a:gd name="connsiteY310" fmla="*/ 343679 h 1200929"/>
                <a:gd name="connsiteX311" fmla="*/ 1045845 w 1305198"/>
                <a:gd name="connsiteY311" fmla="*/ 324629 h 1200929"/>
                <a:gd name="connsiteX312" fmla="*/ 1049655 w 1305198"/>
                <a:gd name="connsiteY312" fmla="*/ 313199 h 1200929"/>
                <a:gd name="connsiteX313" fmla="*/ 1049655 w 1305198"/>
                <a:gd name="connsiteY313" fmla="*/ 294149 h 1200929"/>
                <a:gd name="connsiteX314" fmla="*/ 1051560 w 1305198"/>
                <a:gd name="connsiteY314" fmla="*/ 278909 h 1200929"/>
                <a:gd name="connsiteX315" fmla="*/ 1053465 w 1305198"/>
                <a:gd name="connsiteY315" fmla="*/ 273194 h 1200929"/>
                <a:gd name="connsiteX316" fmla="*/ 1057275 w 1305198"/>
                <a:gd name="connsiteY316" fmla="*/ 256049 h 1200929"/>
                <a:gd name="connsiteX317" fmla="*/ 1062990 w 1305198"/>
                <a:gd name="connsiteY317" fmla="*/ 257954 h 1200929"/>
                <a:gd name="connsiteX318" fmla="*/ 1064895 w 1305198"/>
                <a:gd name="connsiteY318" fmla="*/ 263669 h 1200929"/>
                <a:gd name="connsiteX319" fmla="*/ 1068705 w 1305198"/>
                <a:gd name="connsiteY319" fmla="*/ 271289 h 1200929"/>
                <a:gd name="connsiteX320" fmla="*/ 1082040 w 1305198"/>
                <a:gd name="connsiteY320" fmla="*/ 286529 h 1200929"/>
                <a:gd name="connsiteX321" fmla="*/ 1093470 w 1305198"/>
                <a:gd name="connsiteY321" fmla="*/ 294149 h 1200929"/>
                <a:gd name="connsiteX322" fmla="*/ 1099185 w 1305198"/>
                <a:gd name="connsiteY322" fmla="*/ 290339 h 1200929"/>
                <a:gd name="connsiteX323" fmla="*/ 1108710 w 1305198"/>
                <a:gd name="connsiteY323" fmla="*/ 278909 h 1200929"/>
                <a:gd name="connsiteX324" fmla="*/ 1114425 w 1305198"/>
                <a:gd name="connsiteY324" fmla="*/ 263669 h 1200929"/>
                <a:gd name="connsiteX325" fmla="*/ 1116330 w 1305198"/>
                <a:gd name="connsiteY325" fmla="*/ 254144 h 1200929"/>
                <a:gd name="connsiteX326" fmla="*/ 1122045 w 1305198"/>
                <a:gd name="connsiteY326" fmla="*/ 246524 h 1200929"/>
                <a:gd name="connsiteX327" fmla="*/ 1123950 w 1305198"/>
                <a:gd name="connsiteY327" fmla="*/ 231284 h 1200929"/>
                <a:gd name="connsiteX328" fmla="*/ 1127760 w 1305198"/>
                <a:gd name="connsiteY328" fmla="*/ 219854 h 1200929"/>
                <a:gd name="connsiteX329" fmla="*/ 1129665 w 1305198"/>
                <a:gd name="connsiteY329" fmla="*/ 191279 h 1200929"/>
                <a:gd name="connsiteX330" fmla="*/ 1143000 w 1305198"/>
                <a:gd name="connsiteY330" fmla="*/ 193184 h 1200929"/>
                <a:gd name="connsiteX331" fmla="*/ 1148715 w 1305198"/>
                <a:gd name="connsiteY331" fmla="*/ 200804 h 1200929"/>
                <a:gd name="connsiteX332" fmla="*/ 1154430 w 1305198"/>
                <a:gd name="connsiteY332" fmla="*/ 206519 h 1200929"/>
                <a:gd name="connsiteX333" fmla="*/ 1160145 w 1305198"/>
                <a:gd name="connsiteY333" fmla="*/ 217949 h 1200929"/>
                <a:gd name="connsiteX334" fmla="*/ 1184910 w 1305198"/>
                <a:gd name="connsiteY334" fmla="*/ 216044 h 1200929"/>
                <a:gd name="connsiteX335" fmla="*/ 1190625 w 1305198"/>
                <a:gd name="connsiteY335" fmla="*/ 214139 h 1200929"/>
                <a:gd name="connsiteX336" fmla="*/ 1202055 w 1305198"/>
                <a:gd name="connsiteY336" fmla="*/ 206519 h 1200929"/>
                <a:gd name="connsiteX337" fmla="*/ 1213485 w 1305198"/>
                <a:gd name="connsiteY337" fmla="*/ 198899 h 1200929"/>
                <a:gd name="connsiteX338" fmla="*/ 1224915 w 1305198"/>
                <a:gd name="connsiteY338" fmla="*/ 187469 h 1200929"/>
                <a:gd name="connsiteX339" fmla="*/ 1242060 w 1305198"/>
                <a:gd name="connsiteY339" fmla="*/ 177944 h 1200929"/>
                <a:gd name="connsiteX340" fmla="*/ 1242060 w 1305198"/>
                <a:gd name="connsiteY340" fmla="*/ 210329 h 1200929"/>
                <a:gd name="connsiteX341" fmla="*/ 1238250 w 1305198"/>
                <a:gd name="connsiteY341" fmla="*/ 238904 h 1200929"/>
                <a:gd name="connsiteX342" fmla="*/ 1236345 w 1305198"/>
                <a:gd name="connsiteY342" fmla="*/ 275099 h 1200929"/>
                <a:gd name="connsiteX343" fmla="*/ 1234440 w 1305198"/>
                <a:gd name="connsiteY343" fmla="*/ 280814 h 1200929"/>
                <a:gd name="connsiteX344" fmla="*/ 1236345 w 1305198"/>
                <a:gd name="connsiteY344" fmla="*/ 309389 h 1200929"/>
                <a:gd name="connsiteX345" fmla="*/ 1257300 w 1305198"/>
                <a:gd name="connsiteY345" fmla="*/ 305579 h 1200929"/>
                <a:gd name="connsiteX346" fmla="*/ 1263015 w 1305198"/>
                <a:gd name="connsiteY346" fmla="*/ 301769 h 1200929"/>
                <a:gd name="connsiteX347" fmla="*/ 1274445 w 1305198"/>
                <a:gd name="connsiteY347" fmla="*/ 296054 h 1200929"/>
                <a:gd name="connsiteX348" fmla="*/ 1278255 w 1305198"/>
                <a:gd name="connsiteY348" fmla="*/ 290339 h 1200929"/>
                <a:gd name="connsiteX349" fmla="*/ 1282065 w 1305198"/>
                <a:gd name="connsiteY349" fmla="*/ 296054 h 1200929"/>
                <a:gd name="connsiteX350" fmla="*/ 1285875 w 1305198"/>
                <a:gd name="connsiteY350" fmla="*/ 311294 h 1200929"/>
                <a:gd name="connsiteX351" fmla="*/ 1282065 w 1305198"/>
                <a:gd name="connsiteY351" fmla="*/ 355109 h 1200929"/>
                <a:gd name="connsiteX352" fmla="*/ 1280160 w 1305198"/>
                <a:gd name="connsiteY352" fmla="*/ 360824 h 1200929"/>
                <a:gd name="connsiteX353" fmla="*/ 1276350 w 1305198"/>
                <a:gd name="connsiteY353" fmla="*/ 366539 h 1200929"/>
                <a:gd name="connsiteX354" fmla="*/ 1272540 w 1305198"/>
                <a:gd name="connsiteY354" fmla="*/ 374159 h 1200929"/>
                <a:gd name="connsiteX355" fmla="*/ 1266825 w 1305198"/>
                <a:gd name="connsiteY355" fmla="*/ 379874 h 1200929"/>
                <a:gd name="connsiteX356" fmla="*/ 1257300 w 1305198"/>
                <a:gd name="connsiteY356" fmla="*/ 389399 h 1200929"/>
                <a:gd name="connsiteX357" fmla="*/ 1245870 w 1305198"/>
                <a:gd name="connsiteY357" fmla="*/ 398924 h 1200929"/>
                <a:gd name="connsiteX358" fmla="*/ 1240155 w 1305198"/>
                <a:gd name="connsiteY358" fmla="*/ 406544 h 1200929"/>
                <a:gd name="connsiteX359" fmla="*/ 1236345 w 1305198"/>
                <a:gd name="connsiteY359" fmla="*/ 412259 h 1200929"/>
                <a:gd name="connsiteX360" fmla="*/ 1230630 w 1305198"/>
                <a:gd name="connsiteY360" fmla="*/ 414164 h 1200929"/>
                <a:gd name="connsiteX361" fmla="*/ 1283970 w 1305198"/>
                <a:gd name="connsiteY361" fmla="*/ 421784 h 1200929"/>
                <a:gd name="connsiteX362" fmla="*/ 1285875 w 1305198"/>
                <a:gd name="connsiteY362" fmla="*/ 429404 h 1200929"/>
                <a:gd name="connsiteX363" fmla="*/ 1283970 w 1305198"/>
                <a:gd name="connsiteY363" fmla="*/ 442739 h 1200929"/>
                <a:gd name="connsiteX364" fmla="*/ 1278255 w 1305198"/>
                <a:gd name="connsiteY364" fmla="*/ 446549 h 1200929"/>
                <a:gd name="connsiteX365" fmla="*/ 1274445 w 1305198"/>
                <a:gd name="connsiteY365" fmla="*/ 454169 h 1200929"/>
                <a:gd name="connsiteX366" fmla="*/ 1266825 w 1305198"/>
                <a:gd name="connsiteY366" fmla="*/ 459884 h 1200929"/>
                <a:gd name="connsiteX367" fmla="*/ 1261110 w 1305198"/>
                <a:gd name="connsiteY367" fmla="*/ 465599 h 1200929"/>
                <a:gd name="connsiteX368" fmla="*/ 1259205 w 1305198"/>
                <a:gd name="connsiteY368" fmla="*/ 471314 h 1200929"/>
                <a:gd name="connsiteX369" fmla="*/ 1245870 w 1305198"/>
                <a:gd name="connsiteY369" fmla="*/ 477029 h 1200929"/>
                <a:gd name="connsiteX370" fmla="*/ 1240155 w 1305198"/>
                <a:gd name="connsiteY370" fmla="*/ 480839 h 1200929"/>
                <a:gd name="connsiteX371" fmla="*/ 1234440 w 1305198"/>
                <a:gd name="connsiteY371" fmla="*/ 482744 h 1200929"/>
                <a:gd name="connsiteX372" fmla="*/ 1228725 w 1305198"/>
                <a:gd name="connsiteY372" fmla="*/ 486554 h 1200929"/>
                <a:gd name="connsiteX373" fmla="*/ 1217295 w 1305198"/>
                <a:gd name="connsiteY373" fmla="*/ 490364 h 1200929"/>
                <a:gd name="connsiteX374" fmla="*/ 1211580 w 1305198"/>
                <a:gd name="connsiteY374" fmla="*/ 496079 h 1200929"/>
                <a:gd name="connsiteX375" fmla="*/ 1205865 w 1305198"/>
                <a:gd name="connsiteY375" fmla="*/ 497984 h 1200929"/>
                <a:gd name="connsiteX376" fmla="*/ 1200150 w 1305198"/>
                <a:gd name="connsiteY376" fmla="*/ 501794 h 1200929"/>
                <a:gd name="connsiteX377" fmla="*/ 1196340 w 1305198"/>
                <a:gd name="connsiteY377" fmla="*/ 507509 h 1200929"/>
                <a:gd name="connsiteX378" fmla="*/ 1202055 w 1305198"/>
                <a:gd name="connsiteY378" fmla="*/ 511319 h 1200929"/>
                <a:gd name="connsiteX379" fmla="*/ 1217295 w 1305198"/>
                <a:gd name="connsiteY379" fmla="*/ 518939 h 1200929"/>
                <a:gd name="connsiteX380" fmla="*/ 1219200 w 1305198"/>
                <a:gd name="connsiteY380" fmla="*/ 524654 h 1200929"/>
                <a:gd name="connsiteX381" fmla="*/ 1224915 w 1305198"/>
                <a:gd name="connsiteY381" fmla="*/ 530369 h 1200929"/>
                <a:gd name="connsiteX382" fmla="*/ 1230630 w 1305198"/>
                <a:gd name="connsiteY382" fmla="*/ 532274 h 1200929"/>
                <a:gd name="connsiteX383" fmla="*/ 1266825 w 1305198"/>
                <a:gd name="connsiteY383" fmla="*/ 536084 h 1200929"/>
                <a:gd name="connsiteX384" fmla="*/ 1263015 w 1305198"/>
                <a:gd name="connsiteY384" fmla="*/ 555134 h 1200929"/>
                <a:gd name="connsiteX385" fmla="*/ 1257300 w 1305198"/>
                <a:gd name="connsiteY385" fmla="*/ 560849 h 1200929"/>
                <a:gd name="connsiteX386" fmla="*/ 1249680 w 1305198"/>
                <a:gd name="connsiteY386" fmla="*/ 572279 h 1200929"/>
                <a:gd name="connsiteX387" fmla="*/ 1245870 w 1305198"/>
                <a:gd name="connsiteY387" fmla="*/ 577994 h 1200929"/>
                <a:gd name="connsiteX388" fmla="*/ 1240155 w 1305198"/>
                <a:gd name="connsiteY388" fmla="*/ 579899 h 1200929"/>
                <a:gd name="connsiteX389" fmla="*/ 1232535 w 1305198"/>
                <a:gd name="connsiteY389" fmla="*/ 591329 h 1200929"/>
                <a:gd name="connsiteX390" fmla="*/ 1228725 w 1305198"/>
                <a:gd name="connsiteY390" fmla="*/ 597044 h 1200929"/>
                <a:gd name="connsiteX391" fmla="*/ 1217295 w 1305198"/>
                <a:gd name="connsiteY391" fmla="*/ 606569 h 1200929"/>
                <a:gd name="connsiteX392" fmla="*/ 1213485 w 1305198"/>
                <a:gd name="connsiteY392" fmla="*/ 612284 h 1200929"/>
                <a:gd name="connsiteX393" fmla="*/ 1207770 w 1305198"/>
                <a:gd name="connsiteY393" fmla="*/ 614189 h 1200929"/>
                <a:gd name="connsiteX394" fmla="*/ 1196340 w 1305198"/>
                <a:gd name="connsiteY394" fmla="*/ 619904 h 1200929"/>
                <a:gd name="connsiteX395" fmla="*/ 1203960 w 1305198"/>
                <a:gd name="connsiteY395" fmla="*/ 623714 h 1200929"/>
                <a:gd name="connsiteX396" fmla="*/ 1209675 w 1305198"/>
                <a:gd name="connsiteY396" fmla="*/ 625619 h 1200929"/>
                <a:gd name="connsiteX397" fmla="*/ 1215390 w 1305198"/>
                <a:gd name="connsiteY397" fmla="*/ 629429 h 1200929"/>
                <a:gd name="connsiteX398" fmla="*/ 1224915 w 1305198"/>
                <a:gd name="connsiteY398" fmla="*/ 631334 h 1200929"/>
                <a:gd name="connsiteX399" fmla="*/ 1245870 w 1305198"/>
                <a:gd name="connsiteY399" fmla="*/ 635144 h 1200929"/>
                <a:gd name="connsiteX400" fmla="*/ 1264920 w 1305198"/>
                <a:gd name="connsiteY400" fmla="*/ 640859 h 1200929"/>
                <a:gd name="connsiteX401" fmla="*/ 1282065 w 1305198"/>
                <a:gd name="connsiteY401" fmla="*/ 642764 h 1200929"/>
                <a:gd name="connsiteX402" fmla="*/ 1289685 w 1305198"/>
                <a:gd name="connsiteY402" fmla="*/ 644669 h 1200929"/>
                <a:gd name="connsiteX403" fmla="*/ 1303020 w 1305198"/>
                <a:gd name="connsiteY403" fmla="*/ 646574 h 1200929"/>
                <a:gd name="connsiteX404" fmla="*/ 1295400 w 1305198"/>
                <a:gd name="connsiteY404" fmla="*/ 648479 h 1200929"/>
                <a:gd name="connsiteX405" fmla="*/ 1287780 w 1305198"/>
                <a:gd name="connsiteY405" fmla="*/ 652289 h 1200929"/>
                <a:gd name="connsiteX406" fmla="*/ 1282065 w 1305198"/>
                <a:gd name="connsiteY406" fmla="*/ 654194 h 1200929"/>
                <a:gd name="connsiteX407" fmla="*/ 1272540 w 1305198"/>
                <a:gd name="connsiteY407" fmla="*/ 665624 h 1200929"/>
                <a:gd name="connsiteX408" fmla="*/ 1268730 w 1305198"/>
                <a:gd name="connsiteY408" fmla="*/ 678959 h 1200929"/>
                <a:gd name="connsiteX409" fmla="*/ 1264920 w 1305198"/>
                <a:gd name="connsiteY409" fmla="*/ 684674 h 1200929"/>
                <a:gd name="connsiteX410" fmla="*/ 1261110 w 1305198"/>
                <a:gd name="connsiteY410" fmla="*/ 692294 h 1200929"/>
                <a:gd name="connsiteX411" fmla="*/ 1272540 w 1305198"/>
                <a:gd name="connsiteY411" fmla="*/ 696104 h 1200929"/>
                <a:gd name="connsiteX412" fmla="*/ 1276350 w 1305198"/>
                <a:gd name="connsiteY412" fmla="*/ 701819 h 1200929"/>
                <a:gd name="connsiteX413" fmla="*/ 1287780 w 1305198"/>
                <a:gd name="connsiteY413" fmla="*/ 707534 h 1200929"/>
                <a:gd name="connsiteX414" fmla="*/ 1293495 w 1305198"/>
                <a:gd name="connsiteY414" fmla="*/ 713249 h 1200929"/>
                <a:gd name="connsiteX415" fmla="*/ 1299210 w 1305198"/>
                <a:gd name="connsiteY415" fmla="*/ 715154 h 1200929"/>
                <a:gd name="connsiteX416" fmla="*/ 1291590 w 1305198"/>
                <a:gd name="connsiteY416" fmla="*/ 728489 h 1200929"/>
                <a:gd name="connsiteX417" fmla="*/ 1282065 w 1305198"/>
                <a:gd name="connsiteY417" fmla="*/ 739919 h 1200929"/>
                <a:gd name="connsiteX418" fmla="*/ 1268730 w 1305198"/>
                <a:gd name="connsiteY418" fmla="*/ 762779 h 1200929"/>
                <a:gd name="connsiteX419" fmla="*/ 1257300 w 1305198"/>
                <a:gd name="connsiteY419" fmla="*/ 772304 h 1200929"/>
                <a:gd name="connsiteX420" fmla="*/ 1249680 w 1305198"/>
                <a:gd name="connsiteY420" fmla="*/ 783734 h 1200929"/>
                <a:gd name="connsiteX421" fmla="*/ 1242060 w 1305198"/>
                <a:gd name="connsiteY421" fmla="*/ 797069 h 1200929"/>
                <a:gd name="connsiteX422" fmla="*/ 1236345 w 1305198"/>
                <a:gd name="connsiteY422" fmla="*/ 802784 h 1200929"/>
                <a:gd name="connsiteX423" fmla="*/ 1230630 w 1305198"/>
                <a:gd name="connsiteY423" fmla="*/ 816119 h 1200929"/>
                <a:gd name="connsiteX424" fmla="*/ 1228725 w 1305198"/>
                <a:gd name="connsiteY424" fmla="*/ 821834 h 1200929"/>
                <a:gd name="connsiteX425" fmla="*/ 1224915 w 1305198"/>
                <a:gd name="connsiteY425" fmla="*/ 827549 h 1200929"/>
                <a:gd name="connsiteX426" fmla="*/ 1221105 w 1305198"/>
                <a:gd name="connsiteY426" fmla="*/ 838979 h 1200929"/>
                <a:gd name="connsiteX427" fmla="*/ 1219200 w 1305198"/>
                <a:gd name="connsiteY427" fmla="*/ 844694 h 1200929"/>
                <a:gd name="connsiteX428" fmla="*/ 1209675 w 1305198"/>
                <a:gd name="connsiteY428" fmla="*/ 859934 h 1200929"/>
                <a:gd name="connsiteX429" fmla="*/ 1203960 w 1305198"/>
                <a:gd name="connsiteY429" fmla="*/ 884699 h 1200929"/>
                <a:gd name="connsiteX430" fmla="*/ 1202055 w 1305198"/>
                <a:gd name="connsiteY430" fmla="*/ 890414 h 1200929"/>
                <a:gd name="connsiteX431" fmla="*/ 1200150 w 1305198"/>
                <a:gd name="connsiteY431" fmla="*/ 898034 h 1200929"/>
                <a:gd name="connsiteX432" fmla="*/ 1196340 w 1305198"/>
                <a:gd name="connsiteY432" fmla="*/ 905654 h 1200929"/>
                <a:gd name="connsiteX433" fmla="*/ 1194435 w 1305198"/>
                <a:gd name="connsiteY433" fmla="*/ 911369 h 1200929"/>
                <a:gd name="connsiteX434" fmla="*/ 1192530 w 1305198"/>
                <a:gd name="connsiteY434" fmla="*/ 918989 h 1200929"/>
                <a:gd name="connsiteX435" fmla="*/ 1186815 w 1305198"/>
                <a:gd name="connsiteY435" fmla="*/ 922799 h 1200929"/>
                <a:gd name="connsiteX436" fmla="*/ 1177290 w 1305198"/>
                <a:gd name="connsiteY436" fmla="*/ 941849 h 1200929"/>
                <a:gd name="connsiteX437" fmla="*/ 1171575 w 1305198"/>
                <a:gd name="connsiteY437" fmla="*/ 951374 h 1200929"/>
                <a:gd name="connsiteX438" fmla="*/ 1167765 w 1305198"/>
                <a:gd name="connsiteY438" fmla="*/ 958994 h 1200929"/>
                <a:gd name="connsiteX439" fmla="*/ 1165860 w 1305198"/>
                <a:gd name="connsiteY439" fmla="*/ 964709 h 1200929"/>
                <a:gd name="connsiteX440" fmla="*/ 1160145 w 1305198"/>
                <a:gd name="connsiteY440" fmla="*/ 970424 h 1200929"/>
                <a:gd name="connsiteX441" fmla="*/ 1156335 w 1305198"/>
                <a:gd name="connsiteY441" fmla="*/ 976139 h 1200929"/>
                <a:gd name="connsiteX442" fmla="*/ 1150620 w 1305198"/>
                <a:gd name="connsiteY442" fmla="*/ 987569 h 1200929"/>
                <a:gd name="connsiteX443" fmla="*/ 1143000 w 1305198"/>
                <a:gd name="connsiteY443" fmla="*/ 991379 h 1200929"/>
                <a:gd name="connsiteX444" fmla="*/ 1135380 w 1305198"/>
                <a:gd name="connsiteY444" fmla="*/ 1002809 h 1200929"/>
                <a:gd name="connsiteX445" fmla="*/ 1129665 w 1305198"/>
                <a:gd name="connsiteY445" fmla="*/ 1014239 h 1200929"/>
                <a:gd name="connsiteX446" fmla="*/ 1125855 w 1305198"/>
                <a:gd name="connsiteY446" fmla="*/ 1027574 h 1200929"/>
                <a:gd name="connsiteX447" fmla="*/ 1112520 w 1305198"/>
                <a:gd name="connsiteY447" fmla="*/ 1046624 h 1200929"/>
                <a:gd name="connsiteX448" fmla="*/ 1104900 w 1305198"/>
                <a:gd name="connsiteY448" fmla="*/ 1054244 h 1200929"/>
                <a:gd name="connsiteX449" fmla="*/ 1091565 w 1305198"/>
                <a:gd name="connsiteY449" fmla="*/ 1065674 h 1200929"/>
                <a:gd name="connsiteX450" fmla="*/ 1080135 w 1305198"/>
                <a:gd name="connsiteY450" fmla="*/ 1079009 h 1200929"/>
                <a:gd name="connsiteX451" fmla="*/ 1072515 w 1305198"/>
                <a:gd name="connsiteY451" fmla="*/ 1082819 h 1200929"/>
                <a:gd name="connsiteX452" fmla="*/ 1064895 w 1305198"/>
                <a:gd name="connsiteY452" fmla="*/ 1092344 h 1200929"/>
                <a:gd name="connsiteX453" fmla="*/ 1055370 w 1305198"/>
                <a:gd name="connsiteY453" fmla="*/ 1096154 h 1200929"/>
                <a:gd name="connsiteX454" fmla="*/ 1045845 w 1305198"/>
                <a:gd name="connsiteY454" fmla="*/ 1101869 h 1200929"/>
                <a:gd name="connsiteX455" fmla="*/ 1038225 w 1305198"/>
                <a:gd name="connsiteY455" fmla="*/ 1103774 h 1200929"/>
                <a:gd name="connsiteX456" fmla="*/ 1024890 w 1305198"/>
                <a:gd name="connsiteY456" fmla="*/ 1107584 h 1200929"/>
                <a:gd name="connsiteX457" fmla="*/ 1009650 w 1305198"/>
                <a:gd name="connsiteY457" fmla="*/ 1113299 h 1200929"/>
                <a:gd name="connsiteX458" fmla="*/ 1003935 w 1305198"/>
                <a:gd name="connsiteY458" fmla="*/ 1117109 h 1200929"/>
                <a:gd name="connsiteX459" fmla="*/ 996315 w 1305198"/>
                <a:gd name="connsiteY459" fmla="*/ 1120919 h 1200929"/>
                <a:gd name="connsiteX460" fmla="*/ 990600 w 1305198"/>
                <a:gd name="connsiteY460" fmla="*/ 1124729 h 1200929"/>
                <a:gd name="connsiteX461" fmla="*/ 982980 w 1305198"/>
                <a:gd name="connsiteY461" fmla="*/ 1126634 h 1200929"/>
                <a:gd name="connsiteX462" fmla="*/ 967740 w 1305198"/>
                <a:gd name="connsiteY462" fmla="*/ 1136159 h 1200929"/>
                <a:gd name="connsiteX463" fmla="*/ 954405 w 1305198"/>
                <a:gd name="connsiteY463" fmla="*/ 1139969 h 1200929"/>
                <a:gd name="connsiteX464" fmla="*/ 948690 w 1305198"/>
                <a:gd name="connsiteY464" fmla="*/ 1141874 h 1200929"/>
                <a:gd name="connsiteX465" fmla="*/ 939165 w 1305198"/>
                <a:gd name="connsiteY465" fmla="*/ 1145684 h 1200929"/>
                <a:gd name="connsiteX466" fmla="*/ 933450 w 1305198"/>
                <a:gd name="connsiteY466" fmla="*/ 1149494 h 1200929"/>
                <a:gd name="connsiteX467" fmla="*/ 910590 w 1305198"/>
                <a:gd name="connsiteY467" fmla="*/ 1153304 h 1200929"/>
                <a:gd name="connsiteX468" fmla="*/ 899160 w 1305198"/>
                <a:gd name="connsiteY468" fmla="*/ 1157114 h 1200929"/>
                <a:gd name="connsiteX469" fmla="*/ 891540 w 1305198"/>
                <a:gd name="connsiteY469" fmla="*/ 1159019 h 1200929"/>
                <a:gd name="connsiteX470" fmla="*/ 870585 w 1305198"/>
                <a:gd name="connsiteY470" fmla="*/ 1166639 h 1200929"/>
                <a:gd name="connsiteX471" fmla="*/ 857250 w 1305198"/>
                <a:gd name="connsiteY471" fmla="*/ 1172354 h 1200929"/>
                <a:gd name="connsiteX472" fmla="*/ 838200 w 1305198"/>
                <a:gd name="connsiteY472" fmla="*/ 1179974 h 1200929"/>
                <a:gd name="connsiteX473" fmla="*/ 790575 w 1305198"/>
                <a:gd name="connsiteY473" fmla="*/ 1183784 h 1200929"/>
                <a:gd name="connsiteX474" fmla="*/ 742950 w 1305198"/>
                <a:gd name="connsiteY474" fmla="*/ 1187594 h 1200929"/>
                <a:gd name="connsiteX475" fmla="*/ 737235 w 1305198"/>
                <a:gd name="connsiteY475" fmla="*/ 1189499 h 1200929"/>
                <a:gd name="connsiteX476" fmla="*/ 718185 w 1305198"/>
                <a:gd name="connsiteY476" fmla="*/ 1195214 h 1200929"/>
                <a:gd name="connsiteX477" fmla="*/ 712470 w 1305198"/>
                <a:gd name="connsiteY477" fmla="*/ 1197119 h 1200929"/>
                <a:gd name="connsiteX478" fmla="*/ 600075 w 1305198"/>
                <a:gd name="connsiteY478" fmla="*/ 1200929 h 1200929"/>
                <a:gd name="connsiteX479" fmla="*/ 560070 w 1305198"/>
                <a:gd name="connsiteY479" fmla="*/ 1197119 h 1200929"/>
                <a:gd name="connsiteX480" fmla="*/ 533400 w 1305198"/>
                <a:gd name="connsiteY480" fmla="*/ 1193309 h 1200929"/>
                <a:gd name="connsiteX481" fmla="*/ 483870 w 1305198"/>
                <a:gd name="connsiteY481" fmla="*/ 1187594 h 1200929"/>
                <a:gd name="connsiteX482" fmla="*/ 445770 w 1305198"/>
                <a:gd name="connsiteY482" fmla="*/ 1183784 h 1200929"/>
                <a:gd name="connsiteX483" fmla="*/ 434340 w 1305198"/>
                <a:gd name="connsiteY483" fmla="*/ 1179974 h 1200929"/>
                <a:gd name="connsiteX484" fmla="*/ 405765 w 1305198"/>
                <a:gd name="connsiteY484" fmla="*/ 1168544 h 1200929"/>
                <a:gd name="connsiteX485" fmla="*/ 384810 w 1305198"/>
                <a:gd name="connsiteY485" fmla="*/ 1166639 h 1200929"/>
                <a:gd name="connsiteX486" fmla="*/ 373380 w 1305198"/>
                <a:gd name="connsiteY486" fmla="*/ 1164734 h 1200929"/>
                <a:gd name="connsiteX487" fmla="*/ 371475 w 1305198"/>
                <a:gd name="connsiteY487" fmla="*/ 1159019 h 1200929"/>
                <a:gd name="connsiteX488" fmla="*/ 360045 w 1305198"/>
                <a:gd name="connsiteY488" fmla="*/ 1155209 h 1200929"/>
                <a:gd name="connsiteX489" fmla="*/ 350520 w 1305198"/>
                <a:gd name="connsiteY489" fmla="*/ 1151399 h 1200929"/>
                <a:gd name="connsiteX490" fmla="*/ 331470 w 1305198"/>
                <a:gd name="connsiteY490" fmla="*/ 1141874 h 1200929"/>
                <a:gd name="connsiteX491" fmla="*/ 320040 w 1305198"/>
                <a:gd name="connsiteY491" fmla="*/ 1132349 h 1200929"/>
                <a:gd name="connsiteX492" fmla="*/ 316230 w 1305198"/>
                <a:gd name="connsiteY492" fmla="*/ 1126634 h 1200929"/>
                <a:gd name="connsiteX493" fmla="*/ 308610 w 1305198"/>
                <a:gd name="connsiteY493" fmla="*/ 1122824 h 1200929"/>
                <a:gd name="connsiteX494" fmla="*/ 295275 w 1305198"/>
                <a:gd name="connsiteY494" fmla="*/ 1109489 h 1200929"/>
                <a:gd name="connsiteX495" fmla="*/ 291465 w 1305198"/>
                <a:gd name="connsiteY495" fmla="*/ 1103774 h 1200929"/>
                <a:gd name="connsiteX496" fmla="*/ 285750 w 1305198"/>
                <a:gd name="connsiteY496" fmla="*/ 1096154 h 1200929"/>
                <a:gd name="connsiteX497" fmla="*/ 280035 w 1305198"/>
                <a:gd name="connsiteY497" fmla="*/ 1090439 h 1200929"/>
                <a:gd name="connsiteX498" fmla="*/ 276225 w 1305198"/>
                <a:gd name="connsiteY498" fmla="*/ 1084724 h 1200929"/>
                <a:gd name="connsiteX499" fmla="*/ 272415 w 1305198"/>
                <a:gd name="connsiteY499" fmla="*/ 1073294 h 1200929"/>
                <a:gd name="connsiteX500" fmla="*/ 262890 w 1305198"/>
                <a:gd name="connsiteY500" fmla="*/ 1065674 h 1200929"/>
                <a:gd name="connsiteX501" fmla="*/ 255270 w 1305198"/>
                <a:gd name="connsiteY501" fmla="*/ 1054244 h 1200929"/>
                <a:gd name="connsiteX502" fmla="*/ 251460 w 1305198"/>
                <a:gd name="connsiteY502" fmla="*/ 1048529 h 1200929"/>
                <a:gd name="connsiteX503" fmla="*/ 240030 w 1305198"/>
                <a:gd name="connsiteY503" fmla="*/ 1039004 h 1200929"/>
                <a:gd name="connsiteX504" fmla="*/ 228600 w 1305198"/>
                <a:gd name="connsiteY504" fmla="*/ 1027574 h 1200929"/>
                <a:gd name="connsiteX505" fmla="*/ 224790 w 1305198"/>
                <a:gd name="connsiteY505" fmla="*/ 1021859 h 1200929"/>
                <a:gd name="connsiteX506" fmla="*/ 219075 w 1305198"/>
                <a:gd name="connsiteY506" fmla="*/ 1018049 h 1200929"/>
                <a:gd name="connsiteX507" fmla="*/ 211455 w 1305198"/>
                <a:gd name="connsiteY507" fmla="*/ 1008524 h 1200929"/>
                <a:gd name="connsiteX508" fmla="*/ 207645 w 1305198"/>
                <a:gd name="connsiteY508" fmla="*/ 997094 h 1200929"/>
                <a:gd name="connsiteX509" fmla="*/ 200025 w 1305198"/>
                <a:gd name="connsiteY509" fmla="*/ 985664 h 1200929"/>
                <a:gd name="connsiteX510" fmla="*/ 196215 w 1305198"/>
                <a:gd name="connsiteY510" fmla="*/ 974234 h 1200929"/>
                <a:gd name="connsiteX511" fmla="*/ 194310 w 1305198"/>
                <a:gd name="connsiteY511" fmla="*/ 968519 h 1200929"/>
                <a:gd name="connsiteX512" fmla="*/ 200025 w 1305198"/>
                <a:gd name="connsiteY512" fmla="*/ 966614 h 12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</a:cxnLst>
              <a:rect l="l" t="t" r="r" b="b"/>
              <a:pathLst>
                <a:path w="1305198" h="1200929">
                  <a:moveTo>
                    <a:pt x="200025" y="966614"/>
                  </a:moveTo>
                  <a:cubicBezTo>
                    <a:pt x="173286" y="957701"/>
                    <a:pt x="199990" y="968495"/>
                    <a:pt x="182880" y="957089"/>
                  </a:cubicBezTo>
                  <a:cubicBezTo>
                    <a:pt x="165697" y="945633"/>
                    <a:pt x="189435" y="966362"/>
                    <a:pt x="171450" y="951374"/>
                  </a:cubicBezTo>
                  <a:cubicBezTo>
                    <a:pt x="169380" y="949649"/>
                    <a:pt x="167862" y="947313"/>
                    <a:pt x="165735" y="945659"/>
                  </a:cubicBezTo>
                  <a:cubicBezTo>
                    <a:pt x="155909" y="938017"/>
                    <a:pt x="157213" y="939008"/>
                    <a:pt x="148590" y="936134"/>
                  </a:cubicBezTo>
                  <a:cubicBezTo>
                    <a:pt x="147955" y="934229"/>
                    <a:pt x="145265" y="931839"/>
                    <a:pt x="146685" y="930419"/>
                  </a:cubicBezTo>
                  <a:cubicBezTo>
                    <a:pt x="148975" y="928129"/>
                    <a:pt x="153016" y="929046"/>
                    <a:pt x="156210" y="928514"/>
                  </a:cubicBezTo>
                  <a:cubicBezTo>
                    <a:pt x="160639" y="927776"/>
                    <a:pt x="165116" y="927347"/>
                    <a:pt x="169545" y="926609"/>
                  </a:cubicBezTo>
                  <a:cubicBezTo>
                    <a:pt x="173624" y="925929"/>
                    <a:pt x="182409" y="924083"/>
                    <a:pt x="186690" y="922799"/>
                  </a:cubicBezTo>
                  <a:cubicBezTo>
                    <a:pt x="190537" y="921645"/>
                    <a:pt x="194310" y="920259"/>
                    <a:pt x="198120" y="918989"/>
                  </a:cubicBezTo>
                  <a:cubicBezTo>
                    <a:pt x="200025" y="918354"/>
                    <a:pt x="202164" y="918198"/>
                    <a:pt x="203835" y="917084"/>
                  </a:cubicBezTo>
                  <a:lnTo>
                    <a:pt x="209550" y="913274"/>
                  </a:lnTo>
                  <a:cubicBezTo>
                    <a:pt x="210185" y="911369"/>
                    <a:pt x="210480" y="909314"/>
                    <a:pt x="211455" y="907559"/>
                  </a:cubicBezTo>
                  <a:cubicBezTo>
                    <a:pt x="213679" y="903556"/>
                    <a:pt x="219075" y="896129"/>
                    <a:pt x="219075" y="896129"/>
                  </a:cubicBezTo>
                  <a:cubicBezTo>
                    <a:pt x="217170" y="895494"/>
                    <a:pt x="215308" y="894711"/>
                    <a:pt x="213360" y="894224"/>
                  </a:cubicBezTo>
                  <a:cubicBezTo>
                    <a:pt x="197647" y="890296"/>
                    <a:pt x="209904" y="894325"/>
                    <a:pt x="196215" y="890414"/>
                  </a:cubicBezTo>
                  <a:cubicBezTo>
                    <a:pt x="194284" y="889862"/>
                    <a:pt x="192255" y="889484"/>
                    <a:pt x="190500" y="888509"/>
                  </a:cubicBezTo>
                  <a:cubicBezTo>
                    <a:pt x="186497" y="886285"/>
                    <a:pt x="183414" y="882337"/>
                    <a:pt x="179070" y="880889"/>
                  </a:cubicBezTo>
                  <a:lnTo>
                    <a:pt x="167640" y="877079"/>
                  </a:lnTo>
                  <a:lnTo>
                    <a:pt x="161925" y="875174"/>
                  </a:lnTo>
                  <a:cubicBezTo>
                    <a:pt x="156672" y="869921"/>
                    <a:pt x="156683" y="869185"/>
                    <a:pt x="150495" y="865649"/>
                  </a:cubicBezTo>
                  <a:cubicBezTo>
                    <a:pt x="144566" y="862261"/>
                    <a:pt x="142223" y="862248"/>
                    <a:pt x="137160" y="858029"/>
                  </a:cubicBezTo>
                  <a:cubicBezTo>
                    <a:pt x="128564" y="850865"/>
                    <a:pt x="134760" y="853664"/>
                    <a:pt x="125730" y="848504"/>
                  </a:cubicBezTo>
                  <a:cubicBezTo>
                    <a:pt x="114029" y="841818"/>
                    <a:pt x="121704" y="848288"/>
                    <a:pt x="112395" y="838979"/>
                  </a:cubicBezTo>
                  <a:cubicBezTo>
                    <a:pt x="113665" y="836439"/>
                    <a:pt x="114387" y="833541"/>
                    <a:pt x="116205" y="831359"/>
                  </a:cubicBezTo>
                  <a:cubicBezTo>
                    <a:pt x="120105" y="826679"/>
                    <a:pt x="122806" y="828059"/>
                    <a:pt x="127635" y="825644"/>
                  </a:cubicBezTo>
                  <a:cubicBezTo>
                    <a:pt x="129683" y="824620"/>
                    <a:pt x="131302" y="822858"/>
                    <a:pt x="133350" y="821834"/>
                  </a:cubicBezTo>
                  <a:cubicBezTo>
                    <a:pt x="135146" y="820936"/>
                    <a:pt x="137269" y="820827"/>
                    <a:pt x="139065" y="819929"/>
                  </a:cubicBezTo>
                  <a:cubicBezTo>
                    <a:pt x="141113" y="818905"/>
                    <a:pt x="142732" y="817143"/>
                    <a:pt x="144780" y="816119"/>
                  </a:cubicBezTo>
                  <a:cubicBezTo>
                    <a:pt x="146576" y="815221"/>
                    <a:pt x="148740" y="815189"/>
                    <a:pt x="150495" y="814214"/>
                  </a:cubicBezTo>
                  <a:cubicBezTo>
                    <a:pt x="154498" y="811990"/>
                    <a:pt x="161925" y="806594"/>
                    <a:pt x="161925" y="806594"/>
                  </a:cubicBezTo>
                  <a:cubicBezTo>
                    <a:pt x="156468" y="798408"/>
                    <a:pt x="159868" y="801170"/>
                    <a:pt x="148590" y="797069"/>
                  </a:cubicBezTo>
                  <a:cubicBezTo>
                    <a:pt x="144816" y="795697"/>
                    <a:pt x="137160" y="793259"/>
                    <a:pt x="137160" y="793259"/>
                  </a:cubicBezTo>
                  <a:cubicBezTo>
                    <a:pt x="135255" y="791354"/>
                    <a:pt x="133687" y="789038"/>
                    <a:pt x="131445" y="787544"/>
                  </a:cubicBezTo>
                  <a:cubicBezTo>
                    <a:pt x="129774" y="786430"/>
                    <a:pt x="127576" y="786430"/>
                    <a:pt x="125730" y="785639"/>
                  </a:cubicBezTo>
                  <a:cubicBezTo>
                    <a:pt x="123120" y="784520"/>
                    <a:pt x="120545" y="783290"/>
                    <a:pt x="118110" y="781829"/>
                  </a:cubicBezTo>
                  <a:cubicBezTo>
                    <a:pt x="95122" y="768036"/>
                    <a:pt x="116478" y="779108"/>
                    <a:pt x="99060" y="770399"/>
                  </a:cubicBezTo>
                  <a:cubicBezTo>
                    <a:pt x="94272" y="756034"/>
                    <a:pt x="100731" y="773741"/>
                    <a:pt x="93345" y="758969"/>
                  </a:cubicBezTo>
                  <a:cubicBezTo>
                    <a:pt x="85458" y="743195"/>
                    <a:pt x="98549" y="763917"/>
                    <a:pt x="87630" y="747539"/>
                  </a:cubicBezTo>
                  <a:cubicBezTo>
                    <a:pt x="88265" y="745634"/>
                    <a:pt x="88281" y="743392"/>
                    <a:pt x="89535" y="741824"/>
                  </a:cubicBezTo>
                  <a:cubicBezTo>
                    <a:pt x="90965" y="740036"/>
                    <a:pt x="93262" y="739150"/>
                    <a:pt x="95250" y="738014"/>
                  </a:cubicBezTo>
                  <a:cubicBezTo>
                    <a:pt x="97716" y="736605"/>
                    <a:pt x="100260" y="735323"/>
                    <a:pt x="102870" y="734204"/>
                  </a:cubicBezTo>
                  <a:cubicBezTo>
                    <a:pt x="104716" y="733413"/>
                    <a:pt x="106789" y="733197"/>
                    <a:pt x="108585" y="732299"/>
                  </a:cubicBezTo>
                  <a:cubicBezTo>
                    <a:pt x="113889" y="729647"/>
                    <a:pt x="115802" y="726987"/>
                    <a:pt x="120015" y="722774"/>
                  </a:cubicBezTo>
                  <a:cubicBezTo>
                    <a:pt x="117475" y="722139"/>
                    <a:pt x="114951" y="721437"/>
                    <a:pt x="112395" y="720869"/>
                  </a:cubicBezTo>
                  <a:cubicBezTo>
                    <a:pt x="109234" y="720167"/>
                    <a:pt x="105994" y="719816"/>
                    <a:pt x="102870" y="718964"/>
                  </a:cubicBezTo>
                  <a:cubicBezTo>
                    <a:pt x="98995" y="717907"/>
                    <a:pt x="95250" y="716424"/>
                    <a:pt x="91440" y="715154"/>
                  </a:cubicBezTo>
                  <a:cubicBezTo>
                    <a:pt x="89535" y="714519"/>
                    <a:pt x="87396" y="714363"/>
                    <a:pt x="85725" y="713249"/>
                  </a:cubicBezTo>
                  <a:lnTo>
                    <a:pt x="80010" y="709439"/>
                  </a:lnTo>
                  <a:cubicBezTo>
                    <a:pt x="69850" y="694199"/>
                    <a:pt x="83185" y="712614"/>
                    <a:pt x="70485" y="699914"/>
                  </a:cubicBezTo>
                  <a:cubicBezTo>
                    <a:pt x="57785" y="687214"/>
                    <a:pt x="76200" y="700549"/>
                    <a:pt x="60960" y="690389"/>
                  </a:cubicBezTo>
                  <a:cubicBezTo>
                    <a:pt x="56585" y="672889"/>
                    <a:pt x="62908" y="690919"/>
                    <a:pt x="53340" y="678959"/>
                  </a:cubicBezTo>
                  <a:cubicBezTo>
                    <a:pt x="52086" y="677391"/>
                    <a:pt x="52333" y="675040"/>
                    <a:pt x="51435" y="673244"/>
                  </a:cubicBezTo>
                  <a:cubicBezTo>
                    <a:pt x="50411" y="671196"/>
                    <a:pt x="48895" y="669434"/>
                    <a:pt x="47625" y="667529"/>
                  </a:cubicBezTo>
                  <a:cubicBezTo>
                    <a:pt x="49530" y="665624"/>
                    <a:pt x="50878" y="662908"/>
                    <a:pt x="53340" y="661814"/>
                  </a:cubicBezTo>
                  <a:cubicBezTo>
                    <a:pt x="56870" y="660245"/>
                    <a:pt x="60941" y="660419"/>
                    <a:pt x="64770" y="659909"/>
                  </a:cubicBezTo>
                  <a:cubicBezTo>
                    <a:pt x="70470" y="659149"/>
                    <a:pt x="76200" y="658639"/>
                    <a:pt x="81915" y="658004"/>
                  </a:cubicBezTo>
                  <a:cubicBezTo>
                    <a:pt x="82550" y="656099"/>
                    <a:pt x="84455" y="654194"/>
                    <a:pt x="83820" y="652289"/>
                  </a:cubicBezTo>
                  <a:cubicBezTo>
                    <a:pt x="82372" y="647945"/>
                    <a:pt x="78740" y="644669"/>
                    <a:pt x="76200" y="640859"/>
                  </a:cubicBezTo>
                  <a:cubicBezTo>
                    <a:pt x="74930" y="638954"/>
                    <a:pt x="73114" y="637316"/>
                    <a:pt x="72390" y="635144"/>
                  </a:cubicBezTo>
                  <a:cubicBezTo>
                    <a:pt x="71755" y="633239"/>
                    <a:pt x="71905" y="630849"/>
                    <a:pt x="70485" y="629429"/>
                  </a:cubicBezTo>
                  <a:cubicBezTo>
                    <a:pt x="68477" y="627421"/>
                    <a:pt x="65405" y="626889"/>
                    <a:pt x="62865" y="625619"/>
                  </a:cubicBezTo>
                  <a:cubicBezTo>
                    <a:pt x="53670" y="611826"/>
                    <a:pt x="59341" y="616237"/>
                    <a:pt x="47625" y="610379"/>
                  </a:cubicBezTo>
                  <a:cubicBezTo>
                    <a:pt x="46355" y="607839"/>
                    <a:pt x="45823" y="604767"/>
                    <a:pt x="43815" y="602759"/>
                  </a:cubicBezTo>
                  <a:cubicBezTo>
                    <a:pt x="42395" y="601339"/>
                    <a:pt x="39771" y="601968"/>
                    <a:pt x="38100" y="600854"/>
                  </a:cubicBezTo>
                  <a:cubicBezTo>
                    <a:pt x="25461" y="592428"/>
                    <a:pt x="39135" y="597562"/>
                    <a:pt x="26670" y="591329"/>
                  </a:cubicBezTo>
                  <a:cubicBezTo>
                    <a:pt x="10896" y="583442"/>
                    <a:pt x="31618" y="596533"/>
                    <a:pt x="15240" y="585614"/>
                  </a:cubicBezTo>
                  <a:cubicBezTo>
                    <a:pt x="5080" y="570374"/>
                    <a:pt x="18415" y="588789"/>
                    <a:pt x="5715" y="576089"/>
                  </a:cubicBezTo>
                  <a:cubicBezTo>
                    <a:pt x="2022" y="572396"/>
                    <a:pt x="1549" y="569307"/>
                    <a:pt x="0" y="564659"/>
                  </a:cubicBezTo>
                  <a:cubicBezTo>
                    <a:pt x="1270" y="562119"/>
                    <a:pt x="1802" y="559047"/>
                    <a:pt x="3810" y="557039"/>
                  </a:cubicBezTo>
                  <a:cubicBezTo>
                    <a:pt x="5230" y="555619"/>
                    <a:pt x="7517" y="555134"/>
                    <a:pt x="9525" y="555134"/>
                  </a:cubicBezTo>
                  <a:cubicBezTo>
                    <a:pt x="17804" y="555134"/>
                    <a:pt x="26035" y="556404"/>
                    <a:pt x="34290" y="557039"/>
                  </a:cubicBezTo>
                  <a:cubicBezTo>
                    <a:pt x="39728" y="558127"/>
                    <a:pt x="46054" y="559235"/>
                    <a:pt x="51435" y="560849"/>
                  </a:cubicBezTo>
                  <a:cubicBezTo>
                    <a:pt x="55282" y="562003"/>
                    <a:pt x="59055" y="563389"/>
                    <a:pt x="62865" y="564659"/>
                  </a:cubicBezTo>
                  <a:cubicBezTo>
                    <a:pt x="64770" y="565294"/>
                    <a:pt x="66611" y="566170"/>
                    <a:pt x="68580" y="566564"/>
                  </a:cubicBezTo>
                  <a:cubicBezTo>
                    <a:pt x="71755" y="567199"/>
                    <a:pt x="74964" y="567684"/>
                    <a:pt x="78105" y="568469"/>
                  </a:cubicBezTo>
                  <a:cubicBezTo>
                    <a:pt x="80053" y="568956"/>
                    <a:pt x="81839" y="570044"/>
                    <a:pt x="83820" y="570374"/>
                  </a:cubicBezTo>
                  <a:cubicBezTo>
                    <a:pt x="89492" y="571319"/>
                    <a:pt x="95250" y="571644"/>
                    <a:pt x="100965" y="572279"/>
                  </a:cubicBezTo>
                  <a:cubicBezTo>
                    <a:pt x="103505" y="572914"/>
                    <a:pt x="106068" y="573465"/>
                    <a:pt x="108585" y="574184"/>
                  </a:cubicBezTo>
                  <a:cubicBezTo>
                    <a:pt x="127716" y="579650"/>
                    <a:pt x="98099" y="572039"/>
                    <a:pt x="121920" y="577994"/>
                  </a:cubicBezTo>
                  <a:cubicBezTo>
                    <a:pt x="123825" y="577359"/>
                    <a:pt x="125839" y="576987"/>
                    <a:pt x="127635" y="576089"/>
                  </a:cubicBezTo>
                  <a:cubicBezTo>
                    <a:pt x="129683" y="575065"/>
                    <a:pt x="131731" y="573898"/>
                    <a:pt x="133350" y="572279"/>
                  </a:cubicBezTo>
                  <a:cubicBezTo>
                    <a:pt x="137043" y="568586"/>
                    <a:pt x="137516" y="565497"/>
                    <a:pt x="139065" y="560849"/>
                  </a:cubicBezTo>
                  <a:cubicBezTo>
                    <a:pt x="161045" y="565245"/>
                    <a:pt x="136391" y="558483"/>
                    <a:pt x="156210" y="570374"/>
                  </a:cubicBezTo>
                  <a:cubicBezTo>
                    <a:pt x="163353" y="574660"/>
                    <a:pt x="175311" y="575143"/>
                    <a:pt x="182880" y="576089"/>
                  </a:cubicBezTo>
                  <a:cubicBezTo>
                    <a:pt x="195792" y="580393"/>
                    <a:pt x="180040" y="576089"/>
                    <a:pt x="201930" y="576089"/>
                  </a:cubicBezTo>
                  <a:cubicBezTo>
                    <a:pt x="210843" y="576089"/>
                    <a:pt x="219710" y="577359"/>
                    <a:pt x="228600" y="577994"/>
                  </a:cubicBezTo>
                  <a:cubicBezTo>
                    <a:pt x="232410" y="579264"/>
                    <a:pt x="236438" y="580008"/>
                    <a:pt x="240030" y="581804"/>
                  </a:cubicBezTo>
                  <a:cubicBezTo>
                    <a:pt x="246380" y="584979"/>
                    <a:pt x="252052" y="590325"/>
                    <a:pt x="259080" y="591329"/>
                  </a:cubicBezTo>
                  <a:lnTo>
                    <a:pt x="272415" y="593234"/>
                  </a:lnTo>
                  <a:cubicBezTo>
                    <a:pt x="289895" y="599061"/>
                    <a:pt x="262684" y="589321"/>
                    <a:pt x="285750" y="600854"/>
                  </a:cubicBezTo>
                  <a:cubicBezTo>
                    <a:pt x="288092" y="602025"/>
                    <a:pt x="290830" y="602124"/>
                    <a:pt x="293370" y="602759"/>
                  </a:cubicBezTo>
                  <a:cubicBezTo>
                    <a:pt x="295275" y="604029"/>
                    <a:pt x="297037" y="605545"/>
                    <a:pt x="299085" y="606569"/>
                  </a:cubicBezTo>
                  <a:cubicBezTo>
                    <a:pt x="300881" y="607467"/>
                    <a:pt x="302852" y="607987"/>
                    <a:pt x="304800" y="608474"/>
                  </a:cubicBezTo>
                  <a:cubicBezTo>
                    <a:pt x="315676" y="611193"/>
                    <a:pt x="312167" y="609351"/>
                    <a:pt x="321945" y="612284"/>
                  </a:cubicBezTo>
                  <a:cubicBezTo>
                    <a:pt x="325792" y="613438"/>
                    <a:pt x="329783" y="614298"/>
                    <a:pt x="333375" y="616094"/>
                  </a:cubicBezTo>
                  <a:cubicBezTo>
                    <a:pt x="338827" y="618820"/>
                    <a:pt x="341104" y="620407"/>
                    <a:pt x="346710" y="621809"/>
                  </a:cubicBezTo>
                  <a:cubicBezTo>
                    <a:pt x="368251" y="627194"/>
                    <a:pt x="343144" y="619350"/>
                    <a:pt x="367665" y="627524"/>
                  </a:cubicBezTo>
                  <a:lnTo>
                    <a:pt x="373380" y="629429"/>
                  </a:lnTo>
                  <a:lnTo>
                    <a:pt x="379095" y="631334"/>
                  </a:lnTo>
                  <a:cubicBezTo>
                    <a:pt x="379730" y="629429"/>
                    <a:pt x="381182" y="627619"/>
                    <a:pt x="381000" y="625619"/>
                  </a:cubicBezTo>
                  <a:cubicBezTo>
                    <a:pt x="380526" y="620404"/>
                    <a:pt x="378846" y="615347"/>
                    <a:pt x="377190" y="610379"/>
                  </a:cubicBezTo>
                  <a:cubicBezTo>
                    <a:pt x="376555" y="608474"/>
                    <a:pt x="376183" y="606460"/>
                    <a:pt x="375285" y="604664"/>
                  </a:cubicBezTo>
                  <a:cubicBezTo>
                    <a:pt x="374261" y="602616"/>
                    <a:pt x="372745" y="600854"/>
                    <a:pt x="371475" y="598949"/>
                  </a:cubicBezTo>
                  <a:cubicBezTo>
                    <a:pt x="370018" y="593120"/>
                    <a:pt x="370145" y="589999"/>
                    <a:pt x="365760" y="585614"/>
                  </a:cubicBezTo>
                  <a:cubicBezTo>
                    <a:pt x="364141" y="583995"/>
                    <a:pt x="361950" y="583074"/>
                    <a:pt x="360045" y="581804"/>
                  </a:cubicBezTo>
                  <a:cubicBezTo>
                    <a:pt x="356692" y="571745"/>
                    <a:pt x="359254" y="577760"/>
                    <a:pt x="350520" y="564659"/>
                  </a:cubicBezTo>
                  <a:cubicBezTo>
                    <a:pt x="349250" y="562754"/>
                    <a:pt x="348882" y="559668"/>
                    <a:pt x="346710" y="558944"/>
                  </a:cubicBezTo>
                  <a:lnTo>
                    <a:pt x="340995" y="557039"/>
                  </a:lnTo>
                  <a:cubicBezTo>
                    <a:pt x="330835" y="541799"/>
                    <a:pt x="344170" y="560214"/>
                    <a:pt x="331470" y="547514"/>
                  </a:cubicBezTo>
                  <a:cubicBezTo>
                    <a:pt x="329851" y="545895"/>
                    <a:pt x="329126" y="543558"/>
                    <a:pt x="327660" y="541799"/>
                  </a:cubicBezTo>
                  <a:cubicBezTo>
                    <a:pt x="325935" y="539729"/>
                    <a:pt x="323850" y="537989"/>
                    <a:pt x="321945" y="536084"/>
                  </a:cubicBezTo>
                  <a:cubicBezTo>
                    <a:pt x="321310" y="534179"/>
                    <a:pt x="321154" y="532040"/>
                    <a:pt x="320040" y="530369"/>
                  </a:cubicBezTo>
                  <a:cubicBezTo>
                    <a:pt x="318546" y="528127"/>
                    <a:pt x="316050" y="526724"/>
                    <a:pt x="314325" y="524654"/>
                  </a:cubicBezTo>
                  <a:cubicBezTo>
                    <a:pt x="312859" y="522895"/>
                    <a:pt x="311785" y="520844"/>
                    <a:pt x="310515" y="518939"/>
                  </a:cubicBezTo>
                  <a:cubicBezTo>
                    <a:pt x="299720" y="519574"/>
                    <a:pt x="288944" y="520844"/>
                    <a:pt x="278130" y="520844"/>
                  </a:cubicBezTo>
                  <a:cubicBezTo>
                    <a:pt x="276122" y="520844"/>
                    <a:pt x="272745" y="520920"/>
                    <a:pt x="272415" y="518939"/>
                  </a:cubicBezTo>
                  <a:cubicBezTo>
                    <a:pt x="271262" y="512021"/>
                    <a:pt x="273685" y="504969"/>
                    <a:pt x="274320" y="497984"/>
                  </a:cubicBezTo>
                  <a:cubicBezTo>
                    <a:pt x="273276" y="477098"/>
                    <a:pt x="273830" y="464810"/>
                    <a:pt x="270510" y="446549"/>
                  </a:cubicBezTo>
                  <a:cubicBezTo>
                    <a:pt x="270042" y="443973"/>
                    <a:pt x="269636" y="441335"/>
                    <a:pt x="268605" y="438929"/>
                  </a:cubicBezTo>
                  <a:cubicBezTo>
                    <a:pt x="267703" y="436825"/>
                    <a:pt x="265931" y="435202"/>
                    <a:pt x="264795" y="433214"/>
                  </a:cubicBezTo>
                  <a:cubicBezTo>
                    <a:pt x="263386" y="430748"/>
                    <a:pt x="262104" y="428204"/>
                    <a:pt x="260985" y="425594"/>
                  </a:cubicBezTo>
                  <a:cubicBezTo>
                    <a:pt x="259005" y="420974"/>
                    <a:pt x="259454" y="417825"/>
                    <a:pt x="255270" y="414164"/>
                  </a:cubicBezTo>
                  <a:cubicBezTo>
                    <a:pt x="251824" y="411149"/>
                    <a:pt x="247650" y="409084"/>
                    <a:pt x="243840" y="406544"/>
                  </a:cubicBezTo>
                  <a:lnTo>
                    <a:pt x="238125" y="402734"/>
                  </a:lnTo>
                  <a:cubicBezTo>
                    <a:pt x="221211" y="377363"/>
                    <a:pt x="247003" y="413517"/>
                    <a:pt x="228600" y="395114"/>
                  </a:cubicBezTo>
                  <a:cubicBezTo>
                    <a:pt x="227180" y="393694"/>
                    <a:pt x="224692" y="389547"/>
                    <a:pt x="226695" y="389399"/>
                  </a:cubicBezTo>
                  <a:cubicBezTo>
                    <a:pt x="244438" y="388085"/>
                    <a:pt x="262255" y="390669"/>
                    <a:pt x="280035" y="391304"/>
                  </a:cubicBezTo>
                  <a:lnTo>
                    <a:pt x="291465" y="393209"/>
                  </a:lnTo>
                  <a:cubicBezTo>
                    <a:pt x="295903" y="393892"/>
                    <a:pt x="300371" y="394376"/>
                    <a:pt x="304800" y="395114"/>
                  </a:cubicBezTo>
                  <a:cubicBezTo>
                    <a:pt x="307994" y="395646"/>
                    <a:pt x="311139" y="396440"/>
                    <a:pt x="314325" y="397019"/>
                  </a:cubicBezTo>
                  <a:cubicBezTo>
                    <a:pt x="318924" y="397855"/>
                    <a:pt x="326672" y="398430"/>
                    <a:pt x="331470" y="400829"/>
                  </a:cubicBezTo>
                  <a:cubicBezTo>
                    <a:pt x="333518" y="401853"/>
                    <a:pt x="335280" y="403369"/>
                    <a:pt x="337185" y="404639"/>
                  </a:cubicBezTo>
                  <a:cubicBezTo>
                    <a:pt x="338455" y="402734"/>
                    <a:pt x="340337" y="401117"/>
                    <a:pt x="340995" y="398924"/>
                  </a:cubicBezTo>
                  <a:cubicBezTo>
                    <a:pt x="342285" y="394623"/>
                    <a:pt x="338497" y="386470"/>
                    <a:pt x="342900" y="385589"/>
                  </a:cubicBezTo>
                  <a:cubicBezTo>
                    <a:pt x="347390" y="384691"/>
                    <a:pt x="346424" y="394971"/>
                    <a:pt x="350520" y="397019"/>
                  </a:cubicBezTo>
                  <a:cubicBezTo>
                    <a:pt x="359006" y="401262"/>
                    <a:pt x="358894" y="400963"/>
                    <a:pt x="367665" y="406544"/>
                  </a:cubicBezTo>
                  <a:cubicBezTo>
                    <a:pt x="371528" y="409002"/>
                    <a:pt x="374751" y="412716"/>
                    <a:pt x="379095" y="414164"/>
                  </a:cubicBezTo>
                  <a:cubicBezTo>
                    <a:pt x="381000" y="414799"/>
                    <a:pt x="383014" y="415171"/>
                    <a:pt x="384810" y="416069"/>
                  </a:cubicBezTo>
                  <a:cubicBezTo>
                    <a:pt x="397275" y="422302"/>
                    <a:pt x="383601" y="417168"/>
                    <a:pt x="396240" y="425594"/>
                  </a:cubicBezTo>
                  <a:cubicBezTo>
                    <a:pt x="397911" y="426708"/>
                    <a:pt x="400050" y="426864"/>
                    <a:pt x="401955" y="427499"/>
                  </a:cubicBezTo>
                  <a:cubicBezTo>
                    <a:pt x="407339" y="411348"/>
                    <a:pt x="404778" y="421369"/>
                    <a:pt x="401955" y="387494"/>
                  </a:cubicBezTo>
                  <a:cubicBezTo>
                    <a:pt x="401571" y="382881"/>
                    <a:pt x="396473" y="357714"/>
                    <a:pt x="396240" y="357014"/>
                  </a:cubicBezTo>
                  <a:cubicBezTo>
                    <a:pt x="394970" y="353204"/>
                    <a:pt x="395772" y="347812"/>
                    <a:pt x="392430" y="345584"/>
                  </a:cubicBezTo>
                  <a:lnTo>
                    <a:pt x="386715" y="341774"/>
                  </a:lnTo>
                  <a:cubicBezTo>
                    <a:pt x="386105" y="339333"/>
                    <a:pt x="384271" y="331172"/>
                    <a:pt x="382905" y="328439"/>
                  </a:cubicBezTo>
                  <a:cubicBezTo>
                    <a:pt x="381881" y="326391"/>
                    <a:pt x="380365" y="324629"/>
                    <a:pt x="379095" y="322724"/>
                  </a:cubicBezTo>
                  <a:cubicBezTo>
                    <a:pt x="378030" y="318464"/>
                    <a:pt x="375235" y="306457"/>
                    <a:pt x="373380" y="303674"/>
                  </a:cubicBezTo>
                  <a:lnTo>
                    <a:pt x="369570" y="297959"/>
                  </a:lnTo>
                  <a:cubicBezTo>
                    <a:pt x="368935" y="295419"/>
                    <a:pt x="368696" y="292745"/>
                    <a:pt x="367665" y="290339"/>
                  </a:cubicBezTo>
                  <a:cubicBezTo>
                    <a:pt x="366763" y="288235"/>
                    <a:pt x="362831" y="286672"/>
                    <a:pt x="363855" y="284624"/>
                  </a:cubicBezTo>
                  <a:cubicBezTo>
                    <a:pt x="364753" y="282828"/>
                    <a:pt x="367774" y="285631"/>
                    <a:pt x="369570" y="286529"/>
                  </a:cubicBezTo>
                  <a:cubicBezTo>
                    <a:pt x="376845" y="290166"/>
                    <a:pt x="379377" y="293302"/>
                    <a:pt x="386715" y="296054"/>
                  </a:cubicBezTo>
                  <a:cubicBezTo>
                    <a:pt x="389166" y="296973"/>
                    <a:pt x="391818" y="297240"/>
                    <a:pt x="394335" y="297959"/>
                  </a:cubicBezTo>
                  <a:cubicBezTo>
                    <a:pt x="410999" y="302720"/>
                    <a:pt x="385288" y="298728"/>
                    <a:pt x="424815" y="301769"/>
                  </a:cubicBezTo>
                  <a:cubicBezTo>
                    <a:pt x="429260" y="301134"/>
                    <a:pt x="434134" y="301872"/>
                    <a:pt x="438150" y="299864"/>
                  </a:cubicBezTo>
                  <a:cubicBezTo>
                    <a:pt x="439946" y="298966"/>
                    <a:pt x="439503" y="296080"/>
                    <a:pt x="440055" y="294149"/>
                  </a:cubicBezTo>
                  <a:cubicBezTo>
                    <a:pt x="440774" y="291632"/>
                    <a:pt x="441325" y="289069"/>
                    <a:pt x="441960" y="286529"/>
                  </a:cubicBezTo>
                  <a:cubicBezTo>
                    <a:pt x="443610" y="270024"/>
                    <a:pt x="445269" y="267683"/>
                    <a:pt x="441960" y="252239"/>
                  </a:cubicBezTo>
                  <a:cubicBezTo>
                    <a:pt x="441119" y="248312"/>
                    <a:pt x="438810" y="244770"/>
                    <a:pt x="438150" y="240809"/>
                  </a:cubicBezTo>
                  <a:cubicBezTo>
                    <a:pt x="435869" y="227121"/>
                    <a:pt x="438388" y="232593"/>
                    <a:pt x="432435" y="223664"/>
                  </a:cubicBezTo>
                  <a:cubicBezTo>
                    <a:pt x="431800" y="217949"/>
                    <a:pt x="431475" y="212191"/>
                    <a:pt x="430530" y="206519"/>
                  </a:cubicBezTo>
                  <a:cubicBezTo>
                    <a:pt x="430200" y="204538"/>
                    <a:pt x="428625" y="202812"/>
                    <a:pt x="428625" y="200804"/>
                  </a:cubicBezTo>
                  <a:cubicBezTo>
                    <a:pt x="428625" y="198796"/>
                    <a:pt x="429895" y="196994"/>
                    <a:pt x="430530" y="195089"/>
                  </a:cubicBezTo>
                  <a:cubicBezTo>
                    <a:pt x="433070" y="196359"/>
                    <a:pt x="435555" y="197746"/>
                    <a:pt x="438150" y="198899"/>
                  </a:cubicBezTo>
                  <a:cubicBezTo>
                    <a:pt x="441275" y="200288"/>
                    <a:pt x="444616" y="201180"/>
                    <a:pt x="447675" y="202709"/>
                  </a:cubicBezTo>
                  <a:cubicBezTo>
                    <a:pt x="449723" y="203733"/>
                    <a:pt x="451402" y="205383"/>
                    <a:pt x="453390" y="206519"/>
                  </a:cubicBezTo>
                  <a:cubicBezTo>
                    <a:pt x="455856" y="207928"/>
                    <a:pt x="458544" y="208920"/>
                    <a:pt x="461010" y="210329"/>
                  </a:cubicBezTo>
                  <a:cubicBezTo>
                    <a:pt x="471350" y="216238"/>
                    <a:pt x="461962" y="212551"/>
                    <a:pt x="472440" y="216044"/>
                  </a:cubicBezTo>
                  <a:cubicBezTo>
                    <a:pt x="474366" y="213155"/>
                    <a:pt x="478155" y="208558"/>
                    <a:pt x="478155" y="204614"/>
                  </a:cubicBezTo>
                  <a:cubicBezTo>
                    <a:pt x="478155" y="201376"/>
                    <a:pt x="476782" y="198283"/>
                    <a:pt x="476250" y="195089"/>
                  </a:cubicBezTo>
                  <a:cubicBezTo>
                    <a:pt x="473331" y="177577"/>
                    <a:pt x="476091" y="186993"/>
                    <a:pt x="472440" y="176039"/>
                  </a:cubicBezTo>
                  <a:cubicBezTo>
                    <a:pt x="470970" y="162813"/>
                    <a:pt x="469967" y="149001"/>
                    <a:pt x="466725" y="136034"/>
                  </a:cubicBezTo>
                  <a:cubicBezTo>
                    <a:pt x="464785" y="128272"/>
                    <a:pt x="465149" y="131847"/>
                    <a:pt x="461010" y="124604"/>
                  </a:cubicBezTo>
                  <a:cubicBezTo>
                    <a:pt x="457244" y="118013"/>
                    <a:pt x="457432" y="117681"/>
                    <a:pt x="455295" y="111269"/>
                  </a:cubicBezTo>
                  <a:cubicBezTo>
                    <a:pt x="455930" y="108094"/>
                    <a:pt x="454672" y="103767"/>
                    <a:pt x="457200" y="101744"/>
                  </a:cubicBezTo>
                  <a:cubicBezTo>
                    <a:pt x="459244" y="100108"/>
                    <a:pt x="462531" y="102378"/>
                    <a:pt x="464820" y="103649"/>
                  </a:cubicBezTo>
                  <a:cubicBezTo>
                    <a:pt x="468374" y="105624"/>
                    <a:pt x="470643" y="109586"/>
                    <a:pt x="474345" y="111269"/>
                  </a:cubicBezTo>
                  <a:cubicBezTo>
                    <a:pt x="477861" y="112867"/>
                    <a:pt x="482004" y="112336"/>
                    <a:pt x="485775" y="113174"/>
                  </a:cubicBezTo>
                  <a:cubicBezTo>
                    <a:pt x="494394" y="115089"/>
                    <a:pt x="488985" y="114779"/>
                    <a:pt x="497205" y="118889"/>
                  </a:cubicBezTo>
                  <a:cubicBezTo>
                    <a:pt x="499001" y="119787"/>
                    <a:pt x="501015" y="120159"/>
                    <a:pt x="502920" y="120794"/>
                  </a:cubicBezTo>
                  <a:cubicBezTo>
                    <a:pt x="509458" y="133869"/>
                    <a:pt x="502742" y="124929"/>
                    <a:pt x="512445" y="130319"/>
                  </a:cubicBezTo>
                  <a:cubicBezTo>
                    <a:pt x="516448" y="132543"/>
                    <a:pt x="523875" y="137939"/>
                    <a:pt x="523875" y="137939"/>
                  </a:cubicBezTo>
                  <a:cubicBezTo>
                    <a:pt x="525839" y="132046"/>
                    <a:pt x="527685" y="127499"/>
                    <a:pt x="527685" y="120794"/>
                  </a:cubicBezTo>
                  <a:cubicBezTo>
                    <a:pt x="527685" y="93032"/>
                    <a:pt x="526256" y="97216"/>
                    <a:pt x="523875" y="76979"/>
                  </a:cubicBezTo>
                  <a:cubicBezTo>
                    <a:pt x="521196" y="54209"/>
                    <a:pt x="524169" y="64525"/>
                    <a:pt x="520065" y="52214"/>
                  </a:cubicBezTo>
                  <a:cubicBezTo>
                    <a:pt x="519430" y="35704"/>
                    <a:pt x="516729" y="19144"/>
                    <a:pt x="518160" y="2684"/>
                  </a:cubicBezTo>
                  <a:cubicBezTo>
                    <a:pt x="518393" y="0"/>
                    <a:pt x="522429" y="6126"/>
                    <a:pt x="523875" y="8399"/>
                  </a:cubicBezTo>
                  <a:cubicBezTo>
                    <a:pt x="528546" y="15740"/>
                    <a:pt x="529946" y="22923"/>
                    <a:pt x="535305" y="29354"/>
                  </a:cubicBezTo>
                  <a:cubicBezTo>
                    <a:pt x="537030" y="31424"/>
                    <a:pt x="539115" y="33164"/>
                    <a:pt x="541020" y="35069"/>
                  </a:cubicBezTo>
                  <a:cubicBezTo>
                    <a:pt x="542290" y="38879"/>
                    <a:pt x="542602" y="43157"/>
                    <a:pt x="544830" y="46499"/>
                  </a:cubicBezTo>
                  <a:cubicBezTo>
                    <a:pt x="548255" y="51637"/>
                    <a:pt x="549230" y="52014"/>
                    <a:pt x="550545" y="57929"/>
                  </a:cubicBezTo>
                  <a:cubicBezTo>
                    <a:pt x="551383" y="61700"/>
                    <a:pt x="551513" y="65612"/>
                    <a:pt x="552450" y="69359"/>
                  </a:cubicBezTo>
                  <a:cubicBezTo>
                    <a:pt x="557591" y="89923"/>
                    <a:pt x="554158" y="72643"/>
                    <a:pt x="560070" y="88409"/>
                  </a:cubicBezTo>
                  <a:cubicBezTo>
                    <a:pt x="565420" y="102676"/>
                    <a:pt x="557160" y="89609"/>
                    <a:pt x="567690" y="103649"/>
                  </a:cubicBezTo>
                  <a:cubicBezTo>
                    <a:pt x="572065" y="121149"/>
                    <a:pt x="565742" y="103119"/>
                    <a:pt x="575310" y="115079"/>
                  </a:cubicBezTo>
                  <a:cubicBezTo>
                    <a:pt x="576564" y="116647"/>
                    <a:pt x="575472" y="119798"/>
                    <a:pt x="577215" y="120794"/>
                  </a:cubicBezTo>
                  <a:cubicBezTo>
                    <a:pt x="580569" y="122710"/>
                    <a:pt x="584835" y="122064"/>
                    <a:pt x="588645" y="122699"/>
                  </a:cubicBezTo>
                  <a:cubicBezTo>
                    <a:pt x="590550" y="123969"/>
                    <a:pt x="592125" y="127006"/>
                    <a:pt x="594360" y="126509"/>
                  </a:cubicBezTo>
                  <a:cubicBezTo>
                    <a:pt x="598830" y="125516"/>
                    <a:pt x="605790" y="118889"/>
                    <a:pt x="605790" y="118889"/>
                  </a:cubicBezTo>
                  <a:cubicBezTo>
                    <a:pt x="607060" y="116984"/>
                    <a:pt x="608942" y="115367"/>
                    <a:pt x="609600" y="113174"/>
                  </a:cubicBezTo>
                  <a:cubicBezTo>
                    <a:pt x="610890" y="108873"/>
                    <a:pt x="610702" y="104257"/>
                    <a:pt x="611505" y="99839"/>
                  </a:cubicBezTo>
                  <a:cubicBezTo>
                    <a:pt x="612462" y="94577"/>
                    <a:pt x="613683" y="91401"/>
                    <a:pt x="615315" y="86504"/>
                  </a:cubicBezTo>
                  <a:cubicBezTo>
                    <a:pt x="618719" y="96716"/>
                    <a:pt x="616060" y="87951"/>
                    <a:pt x="619125" y="101744"/>
                  </a:cubicBezTo>
                  <a:cubicBezTo>
                    <a:pt x="619693" y="104300"/>
                    <a:pt x="620462" y="106808"/>
                    <a:pt x="621030" y="109364"/>
                  </a:cubicBezTo>
                  <a:cubicBezTo>
                    <a:pt x="621732" y="112525"/>
                    <a:pt x="621798" y="115857"/>
                    <a:pt x="622935" y="118889"/>
                  </a:cubicBezTo>
                  <a:cubicBezTo>
                    <a:pt x="623739" y="121033"/>
                    <a:pt x="625721" y="122556"/>
                    <a:pt x="626745" y="124604"/>
                  </a:cubicBezTo>
                  <a:cubicBezTo>
                    <a:pt x="627643" y="126400"/>
                    <a:pt x="627675" y="128564"/>
                    <a:pt x="628650" y="130319"/>
                  </a:cubicBezTo>
                  <a:cubicBezTo>
                    <a:pt x="630874" y="134322"/>
                    <a:pt x="633730" y="137939"/>
                    <a:pt x="636270" y="141749"/>
                  </a:cubicBezTo>
                  <a:cubicBezTo>
                    <a:pt x="637540" y="143654"/>
                    <a:pt x="639356" y="145292"/>
                    <a:pt x="640080" y="147464"/>
                  </a:cubicBezTo>
                  <a:cubicBezTo>
                    <a:pt x="641635" y="152128"/>
                    <a:pt x="642852" y="156679"/>
                    <a:pt x="645795" y="160799"/>
                  </a:cubicBezTo>
                  <a:cubicBezTo>
                    <a:pt x="647361" y="162991"/>
                    <a:pt x="649856" y="164387"/>
                    <a:pt x="651510" y="166514"/>
                  </a:cubicBezTo>
                  <a:cubicBezTo>
                    <a:pt x="654321" y="170128"/>
                    <a:pt x="655892" y="174706"/>
                    <a:pt x="659130" y="177944"/>
                  </a:cubicBezTo>
                  <a:cubicBezTo>
                    <a:pt x="661035" y="179849"/>
                    <a:pt x="663120" y="181589"/>
                    <a:pt x="664845" y="183659"/>
                  </a:cubicBezTo>
                  <a:cubicBezTo>
                    <a:pt x="666311" y="185418"/>
                    <a:pt x="666867" y="187944"/>
                    <a:pt x="668655" y="189374"/>
                  </a:cubicBezTo>
                  <a:cubicBezTo>
                    <a:pt x="670223" y="190628"/>
                    <a:pt x="672465" y="190644"/>
                    <a:pt x="674370" y="191279"/>
                  </a:cubicBezTo>
                  <a:cubicBezTo>
                    <a:pt x="675005" y="188739"/>
                    <a:pt x="675707" y="186215"/>
                    <a:pt x="676275" y="183659"/>
                  </a:cubicBezTo>
                  <a:cubicBezTo>
                    <a:pt x="676977" y="180498"/>
                    <a:pt x="677328" y="177258"/>
                    <a:pt x="678180" y="174134"/>
                  </a:cubicBezTo>
                  <a:cubicBezTo>
                    <a:pt x="679237" y="170259"/>
                    <a:pt x="680720" y="166514"/>
                    <a:pt x="681990" y="162704"/>
                  </a:cubicBezTo>
                  <a:cubicBezTo>
                    <a:pt x="682625" y="160799"/>
                    <a:pt x="681990" y="157624"/>
                    <a:pt x="683895" y="156989"/>
                  </a:cubicBezTo>
                  <a:lnTo>
                    <a:pt x="689610" y="155084"/>
                  </a:lnTo>
                  <a:cubicBezTo>
                    <a:pt x="690412" y="152678"/>
                    <a:pt x="691927" y="144233"/>
                    <a:pt x="697230" y="145559"/>
                  </a:cubicBezTo>
                  <a:cubicBezTo>
                    <a:pt x="699178" y="146046"/>
                    <a:pt x="698583" y="149343"/>
                    <a:pt x="699135" y="151274"/>
                  </a:cubicBezTo>
                  <a:cubicBezTo>
                    <a:pt x="699854" y="153791"/>
                    <a:pt x="700121" y="156443"/>
                    <a:pt x="701040" y="158894"/>
                  </a:cubicBezTo>
                  <a:cubicBezTo>
                    <a:pt x="706050" y="172253"/>
                    <a:pt x="703133" y="161175"/>
                    <a:pt x="708660" y="172229"/>
                  </a:cubicBezTo>
                  <a:cubicBezTo>
                    <a:pt x="719346" y="193601"/>
                    <a:pt x="698519" y="157815"/>
                    <a:pt x="714375" y="185564"/>
                  </a:cubicBezTo>
                  <a:cubicBezTo>
                    <a:pt x="715511" y="187552"/>
                    <a:pt x="717161" y="189231"/>
                    <a:pt x="718185" y="191279"/>
                  </a:cubicBezTo>
                  <a:cubicBezTo>
                    <a:pt x="719083" y="193075"/>
                    <a:pt x="719192" y="195198"/>
                    <a:pt x="720090" y="196994"/>
                  </a:cubicBezTo>
                  <a:cubicBezTo>
                    <a:pt x="721114" y="199042"/>
                    <a:pt x="722876" y="200661"/>
                    <a:pt x="723900" y="202709"/>
                  </a:cubicBezTo>
                  <a:cubicBezTo>
                    <a:pt x="724798" y="204505"/>
                    <a:pt x="724741" y="206721"/>
                    <a:pt x="725805" y="208424"/>
                  </a:cubicBezTo>
                  <a:cubicBezTo>
                    <a:pt x="739103" y="229701"/>
                    <a:pt x="727903" y="208681"/>
                    <a:pt x="739140" y="223664"/>
                  </a:cubicBezTo>
                  <a:cubicBezTo>
                    <a:pt x="757505" y="248150"/>
                    <a:pt x="737384" y="222496"/>
                    <a:pt x="746760" y="238904"/>
                  </a:cubicBezTo>
                  <a:cubicBezTo>
                    <a:pt x="749343" y="243424"/>
                    <a:pt x="756212" y="251038"/>
                    <a:pt x="760095" y="254144"/>
                  </a:cubicBezTo>
                  <a:lnTo>
                    <a:pt x="777240" y="265574"/>
                  </a:lnTo>
                  <a:cubicBezTo>
                    <a:pt x="779145" y="266844"/>
                    <a:pt x="781336" y="267765"/>
                    <a:pt x="782955" y="269384"/>
                  </a:cubicBezTo>
                  <a:lnTo>
                    <a:pt x="788670" y="275099"/>
                  </a:lnTo>
                  <a:cubicBezTo>
                    <a:pt x="789940" y="273194"/>
                    <a:pt x="791851" y="271585"/>
                    <a:pt x="792480" y="269384"/>
                  </a:cubicBezTo>
                  <a:cubicBezTo>
                    <a:pt x="794430" y="262558"/>
                    <a:pt x="794802" y="255371"/>
                    <a:pt x="796290" y="248429"/>
                  </a:cubicBezTo>
                  <a:cubicBezTo>
                    <a:pt x="796711" y="246466"/>
                    <a:pt x="797297" y="244510"/>
                    <a:pt x="798195" y="242714"/>
                  </a:cubicBezTo>
                  <a:cubicBezTo>
                    <a:pt x="799219" y="240666"/>
                    <a:pt x="800386" y="238618"/>
                    <a:pt x="802005" y="236999"/>
                  </a:cubicBezTo>
                  <a:cubicBezTo>
                    <a:pt x="803624" y="235380"/>
                    <a:pt x="805815" y="234459"/>
                    <a:pt x="807720" y="233189"/>
                  </a:cubicBezTo>
                  <a:cubicBezTo>
                    <a:pt x="814770" y="219089"/>
                    <a:pt x="807591" y="231439"/>
                    <a:pt x="817245" y="219854"/>
                  </a:cubicBezTo>
                  <a:cubicBezTo>
                    <a:pt x="818711" y="218095"/>
                    <a:pt x="819113" y="215352"/>
                    <a:pt x="821055" y="214139"/>
                  </a:cubicBezTo>
                  <a:cubicBezTo>
                    <a:pt x="824461" y="212010"/>
                    <a:pt x="832485" y="210329"/>
                    <a:pt x="832485" y="210329"/>
                  </a:cubicBezTo>
                  <a:cubicBezTo>
                    <a:pt x="833120" y="213504"/>
                    <a:pt x="833538" y="216730"/>
                    <a:pt x="834390" y="219854"/>
                  </a:cubicBezTo>
                  <a:cubicBezTo>
                    <a:pt x="835447" y="223729"/>
                    <a:pt x="837540" y="227323"/>
                    <a:pt x="838200" y="231284"/>
                  </a:cubicBezTo>
                  <a:cubicBezTo>
                    <a:pt x="838835" y="235094"/>
                    <a:pt x="839559" y="238890"/>
                    <a:pt x="840105" y="242714"/>
                  </a:cubicBezTo>
                  <a:cubicBezTo>
                    <a:pt x="840829" y="247782"/>
                    <a:pt x="841168" y="252904"/>
                    <a:pt x="842010" y="257954"/>
                  </a:cubicBezTo>
                  <a:cubicBezTo>
                    <a:pt x="842440" y="260537"/>
                    <a:pt x="843280" y="263034"/>
                    <a:pt x="843915" y="265574"/>
                  </a:cubicBezTo>
                  <a:cubicBezTo>
                    <a:pt x="844550" y="271289"/>
                    <a:pt x="844923" y="277039"/>
                    <a:pt x="845820" y="282719"/>
                  </a:cubicBezTo>
                  <a:cubicBezTo>
                    <a:pt x="846830" y="289116"/>
                    <a:pt x="848827" y="295343"/>
                    <a:pt x="849630" y="301769"/>
                  </a:cubicBezTo>
                  <a:cubicBezTo>
                    <a:pt x="852782" y="326988"/>
                    <a:pt x="849525" y="309020"/>
                    <a:pt x="853440" y="322724"/>
                  </a:cubicBezTo>
                  <a:cubicBezTo>
                    <a:pt x="854159" y="325241"/>
                    <a:pt x="854314" y="327938"/>
                    <a:pt x="855345" y="330344"/>
                  </a:cubicBezTo>
                  <a:cubicBezTo>
                    <a:pt x="856247" y="332448"/>
                    <a:pt x="858131" y="334011"/>
                    <a:pt x="859155" y="336059"/>
                  </a:cubicBezTo>
                  <a:cubicBezTo>
                    <a:pt x="860053" y="337855"/>
                    <a:pt x="860085" y="340019"/>
                    <a:pt x="861060" y="341774"/>
                  </a:cubicBezTo>
                  <a:cubicBezTo>
                    <a:pt x="863284" y="345777"/>
                    <a:pt x="868680" y="353204"/>
                    <a:pt x="868680" y="353204"/>
                  </a:cubicBezTo>
                  <a:cubicBezTo>
                    <a:pt x="870585" y="351934"/>
                    <a:pt x="872347" y="350418"/>
                    <a:pt x="874395" y="349394"/>
                  </a:cubicBezTo>
                  <a:cubicBezTo>
                    <a:pt x="876191" y="348496"/>
                    <a:pt x="878690" y="348909"/>
                    <a:pt x="880110" y="347489"/>
                  </a:cubicBezTo>
                  <a:cubicBezTo>
                    <a:pt x="881530" y="346069"/>
                    <a:pt x="881117" y="343570"/>
                    <a:pt x="882015" y="341774"/>
                  </a:cubicBezTo>
                  <a:cubicBezTo>
                    <a:pt x="883039" y="339726"/>
                    <a:pt x="884206" y="337678"/>
                    <a:pt x="885825" y="336059"/>
                  </a:cubicBezTo>
                  <a:cubicBezTo>
                    <a:pt x="891429" y="330455"/>
                    <a:pt x="895425" y="332212"/>
                    <a:pt x="902970" y="328439"/>
                  </a:cubicBezTo>
                  <a:cubicBezTo>
                    <a:pt x="905510" y="327169"/>
                    <a:pt x="907896" y="325527"/>
                    <a:pt x="910590" y="324629"/>
                  </a:cubicBezTo>
                  <a:cubicBezTo>
                    <a:pt x="913662" y="323605"/>
                    <a:pt x="916974" y="323509"/>
                    <a:pt x="920115" y="322724"/>
                  </a:cubicBezTo>
                  <a:cubicBezTo>
                    <a:pt x="922063" y="322237"/>
                    <a:pt x="923925" y="321454"/>
                    <a:pt x="925830" y="320819"/>
                  </a:cubicBezTo>
                  <a:cubicBezTo>
                    <a:pt x="928370" y="318914"/>
                    <a:pt x="930610" y="316524"/>
                    <a:pt x="933450" y="315104"/>
                  </a:cubicBezTo>
                  <a:cubicBezTo>
                    <a:pt x="935792" y="313933"/>
                    <a:pt x="938553" y="313918"/>
                    <a:pt x="941070" y="313199"/>
                  </a:cubicBezTo>
                  <a:cubicBezTo>
                    <a:pt x="943001" y="312647"/>
                    <a:pt x="944880" y="311929"/>
                    <a:pt x="946785" y="311294"/>
                  </a:cubicBezTo>
                  <a:lnTo>
                    <a:pt x="952500" y="328439"/>
                  </a:lnTo>
                  <a:lnTo>
                    <a:pt x="954405" y="334154"/>
                  </a:lnTo>
                  <a:cubicBezTo>
                    <a:pt x="953770" y="341139"/>
                    <a:pt x="953492" y="348166"/>
                    <a:pt x="952500" y="355109"/>
                  </a:cubicBezTo>
                  <a:cubicBezTo>
                    <a:pt x="952216" y="357097"/>
                    <a:pt x="951082" y="358876"/>
                    <a:pt x="950595" y="360824"/>
                  </a:cubicBezTo>
                  <a:cubicBezTo>
                    <a:pt x="949810" y="363965"/>
                    <a:pt x="949475" y="367208"/>
                    <a:pt x="948690" y="370349"/>
                  </a:cubicBezTo>
                  <a:cubicBezTo>
                    <a:pt x="946325" y="379810"/>
                    <a:pt x="947064" y="372780"/>
                    <a:pt x="942975" y="383684"/>
                  </a:cubicBezTo>
                  <a:cubicBezTo>
                    <a:pt x="941144" y="388567"/>
                    <a:pt x="941468" y="392414"/>
                    <a:pt x="939165" y="397019"/>
                  </a:cubicBezTo>
                  <a:cubicBezTo>
                    <a:pt x="938141" y="399067"/>
                    <a:pt x="936625" y="400829"/>
                    <a:pt x="935355" y="402734"/>
                  </a:cubicBezTo>
                  <a:cubicBezTo>
                    <a:pt x="934267" y="408172"/>
                    <a:pt x="933159" y="414498"/>
                    <a:pt x="931545" y="419879"/>
                  </a:cubicBezTo>
                  <a:cubicBezTo>
                    <a:pt x="930391" y="423726"/>
                    <a:pt x="929005" y="427499"/>
                    <a:pt x="927735" y="431309"/>
                  </a:cubicBezTo>
                  <a:lnTo>
                    <a:pt x="925830" y="437024"/>
                  </a:lnTo>
                  <a:cubicBezTo>
                    <a:pt x="925195" y="438929"/>
                    <a:pt x="925039" y="441068"/>
                    <a:pt x="923925" y="442739"/>
                  </a:cubicBezTo>
                  <a:cubicBezTo>
                    <a:pt x="922655" y="444644"/>
                    <a:pt x="921139" y="446406"/>
                    <a:pt x="920115" y="448454"/>
                  </a:cubicBezTo>
                  <a:cubicBezTo>
                    <a:pt x="912228" y="464228"/>
                    <a:pt x="925319" y="443506"/>
                    <a:pt x="914400" y="459884"/>
                  </a:cubicBezTo>
                  <a:cubicBezTo>
                    <a:pt x="913141" y="464919"/>
                    <a:pt x="910590" y="474263"/>
                    <a:pt x="910590" y="478934"/>
                  </a:cubicBezTo>
                  <a:cubicBezTo>
                    <a:pt x="910590" y="497360"/>
                    <a:pt x="911500" y="515780"/>
                    <a:pt x="912495" y="534179"/>
                  </a:cubicBezTo>
                  <a:cubicBezTo>
                    <a:pt x="913332" y="549663"/>
                    <a:pt x="912165" y="546066"/>
                    <a:pt x="918210" y="555134"/>
                  </a:cubicBezTo>
                  <a:cubicBezTo>
                    <a:pt x="920843" y="551184"/>
                    <a:pt x="923544" y="546323"/>
                    <a:pt x="927735" y="543704"/>
                  </a:cubicBezTo>
                  <a:cubicBezTo>
                    <a:pt x="930635" y="541892"/>
                    <a:pt x="934085" y="541164"/>
                    <a:pt x="937260" y="539894"/>
                  </a:cubicBezTo>
                  <a:cubicBezTo>
                    <a:pt x="939436" y="536630"/>
                    <a:pt x="944027" y="530256"/>
                    <a:pt x="944880" y="526559"/>
                  </a:cubicBezTo>
                  <a:cubicBezTo>
                    <a:pt x="946173" y="520956"/>
                    <a:pt x="945657" y="515053"/>
                    <a:pt x="946785" y="509414"/>
                  </a:cubicBezTo>
                  <a:cubicBezTo>
                    <a:pt x="947573" y="505476"/>
                    <a:pt x="950595" y="497984"/>
                    <a:pt x="950595" y="497984"/>
                  </a:cubicBezTo>
                  <a:cubicBezTo>
                    <a:pt x="953149" y="477548"/>
                    <a:pt x="951258" y="487711"/>
                    <a:pt x="956310" y="467504"/>
                  </a:cubicBezTo>
                  <a:lnTo>
                    <a:pt x="956310" y="467504"/>
                  </a:lnTo>
                  <a:cubicBezTo>
                    <a:pt x="958956" y="448985"/>
                    <a:pt x="957126" y="458525"/>
                    <a:pt x="962025" y="438929"/>
                  </a:cubicBezTo>
                  <a:cubicBezTo>
                    <a:pt x="962437" y="437279"/>
                    <a:pt x="964620" y="427720"/>
                    <a:pt x="965835" y="425594"/>
                  </a:cubicBezTo>
                  <a:cubicBezTo>
                    <a:pt x="967410" y="422837"/>
                    <a:pt x="969645" y="420514"/>
                    <a:pt x="971550" y="417974"/>
                  </a:cubicBezTo>
                  <a:cubicBezTo>
                    <a:pt x="972185" y="414799"/>
                    <a:pt x="972115" y="411397"/>
                    <a:pt x="973455" y="408449"/>
                  </a:cubicBezTo>
                  <a:cubicBezTo>
                    <a:pt x="975350" y="404280"/>
                    <a:pt x="978535" y="400829"/>
                    <a:pt x="981075" y="397019"/>
                  </a:cubicBezTo>
                  <a:cubicBezTo>
                    <a:pt x="986460" y="388941"/>
                    <a:pt x="983861" y="393352"/>
                    <a:pt x="988695" y="383684"/>
                  </a:cubicBezTo>
                  <a:cubicBezTo>
                    <a:pt x="992875" y="354425"/>
                    <a:pt x="987114" y="381049"/>
                    <a:pt x="994410" y="364634"/>
                  </a:cubicBezTo>
                  <a:cubicBezTo>
                    <a:pt x="996041" y="360964"/>
                    <a:pt x="998220" y="353204"/>
                    <a:pt x="998220" y="353204"/>
                  </a:cubicBezTo>
                  <a:cubicBezTo>
                    <a:pt x="998855" y="348124"/>
                    <a:pt x="999052" y="342970"/>
                    <a:pt x="1000125" y="337964"/>
                  </a:cubicBezTo>
                  <a:cubicBezTo>
                    <a:pt x="1000966" y="334037"/>
                    <a:pt x="1002961" y="330430"/>
                    <a:pt x="1003935" y="326534"/>
                  </a:cubicBezTo>
                  <a:cubicBezTo>
                    <a:pt x="1004570" y="323994"/>
                    <a:pt x="1005088" y="321422"/>
                    <a:pt x="1005840" y="318914"/>
                  </a:cubicBezTo>
                  <a:cubicBezTo>
                    <a:pt x="1006994" y="315067"/>
                    <a:pt x="1009650" y="307484"/>
                    <a:pt x="1009650" y="307484"/>
                  </a:cubicBezTo>
                  <a:cubicBezTo>
                    <a:pt x="1010285" y="309389"/>
                    <a:pt x="1010657" y="311403"/>
                    <a:pt x="1011555" y="313199"/>
                  </a:cubicBezTo>
                  <a:cubicBezTo>
                    <a:pt x="1012579" y="315247"/>
                    <a:pt x="1014561" y="316770"/>
                    <a:pt x="1015365" y="318914"/>
                  </a:cubicBezTo>
                  <a:cubicBezTo>
                    <a:pt x="1016502" y="321946"/>
                    <a:pt x="1016418" y="325315"/>
                    <a:pt x="1017270" y="328439"/>
                  </a:cubicBezTo>
                  <a:cubicBezTo>
                    <a:pt x="1020970" y="342007"/>
                    <a:pt x="1019551" y="337347"/>
                    <a:pt x="1026795" y="347489"/>
                  </a:cubicBezTo>
                  <a:cubicBezTo>
                    <a:pt x="1028126" y="349352"/>
                    <a:pt x="1028817" y="351774"/>
                    <a:pt x="1030605" y="353204"/>
                  </a:cubicBezTo>
                  <a:cubicBezTo>
                    <a:pt x="1032173" y="354458"/>
                    <a:pt x="1034415" y="354474"/>
                    <a:pt x="1036320" y="355109"/>
                  </a:cubicBezTo>
                  <a:cubicBezTo>
                    <a:pt x="1036955" y="353204"/>
                    <a:pt x="1037327" y="351190"/>
                    <a:pt x="1038225" y="349394"/>
                  </a:cubicBezTo>
                  <a:cubicBezTo>
                    <a:pt x="1039249" y="347346"/>
                    <a:pt x="1041362" y="345867"/>
                    <a:pt x="1042035" y="343679"/>
                  </a:cubicBezTo>
                  <a:cubicBezTo>
                    <a:pt x="1043939" y="337490"/>
                    <a:pt x="1043797" y="330772"/>
                    <a:pt x="1045845" y="324629"/>
                  </a:cubicBezTo>
                  <a:lnTo>
                    <a:pt x="1049655" y="313199"/>
                  </a:lnTo>
                  <a:cubicBezTo>
                    <a:pt x="1046283" y="303084"/>
                    <a:pt x="1047570" y="309785"/>
                    <a:pt x="1049655" y="294149"/>
                  </a:cubicBezTo>
                  <a:cubicBezTo>
                    <a:pt x="1050332" y="289074"/>
                    <a:pt x="1050644" y="283946"/>
                    <a:pt x="1051560" y="278909"/>
                  </a:cubicBezTo>
                  <a:cubicBezTo>
                    <a:pt x="1051919" y="276933"/>
                    <a:pt x="1052913" y="275125"/>
                    <a:pt x="1053465" y="273194"/>
                  </a:cubicBezTo>
                  <a:cubicBezTo>
                    <a:pt x="1055259" y="266917"/>
                    <a:pt x="1055966" y="262596"/>
                    <a:pt x="1057275" y="256049"/>
                  </a:cubicBezTo>
                  <a:cubicBezTo>
                    <a:pt x="1059180" y="256684"/>
                    <a:pt x="1061570" y="256534"/>
                    <a:pt x="1062990" y="257954"/>
                  </a:cubicBezTo>
                  <a:cubicBezTo>
                    <a:pt x="1064410" y="259374"/>
                    <a:pt x="1064104" y="261823"/>
                    <a:pt x="1064895" y="263669"/>
                  </a:cubicBezTo>
                  <a:cubicBezTo>
                    <a:pt x="1066014" y="266279"/>
                    <a:pt x="1067244" y="268854"/>
                    <a:pt x="1068705" y="271289"/>
                  </a:cubicBezTo>
                  <a:cubicBezTo>
                    <a:pt x="1079627" y="289492"/>
                    <a:pt x="1071499" y="277745"/>
                    <a:pt x="1082040" y="286529"/>
                  </a:cubicBezTo>
                  <a:cubicBezTo>
                    <a:pt x="1091553" y="294457"/>
                    <a:pt x="1083426" y="290801"/>
                    <a:pt x="1093470" y="294149"/>
                  </a:cubicBezTo>
                  <a:cubicBezTo>
                    <a:pt x="1095375" y="292879"/>
                    <a:pt x="1097426" y="291805"/>
                    <a:pt x="1099185" y="290339"/>
                  </a:cubicBezTo>
                  <a:cubicBezTo>
                    <a:pt x="1102796" y="287330"/>
                    <a:pt x="1106569" y="283190"/>
                    <a:pt x="1108710" y="278909"/>
                  </a:cubicBezTo>
                  <a:cubicBezTo>
                    <a:pt x="1109584" y="277161"/>
                    <a:pt x="1113601" y="266966"/>
                    <a:pt x="1114425" y="263669"/>
                  </a:cubicBezTo>
                  <a:cubicBezTo>
                    <a:pt x="1115210" y="260528"/>
                    <a:pt x="1115015" y="257103"/>
                    <a:pt x="1116330" y="254144"/>
                  </a:cubicBezTo>
                  <a:cubicBezTo>
                    <a:pt x="1117619" y="251243"/>
                    <a:pt x="1120140" y="249064"/>
                    <a:pt x="1122045" y="246524"/>
                  </a:cubicBezTo>
                  <a:cubicBezTo>
                    <a:pt x="1122680" y="241444"/>
                    <a:pt x="1122877" y="236290"/>
                    <a:pt x="1123950" y="231284"/>
                  </a:cubicBezTo>
                  <a:cubicBezTo>
                    <a:pt x="1124791" y="227357"/>
                    <a:pt x="1127760" y="219854"/>
                    <a:pt x="1127760" y="219854"/>
                  </a:cubicBezTo>
                  <a:cubicBezTo>
                    <a:pt x="1128395" y="210329"/>
                    <a:pt x="1127479" y="200571"/>
                    <a:pt x="1129665" y="191279"/>
                  </a:cubicBezTo>
                  <a:cubicBezTo>
                    <a:pt x="1131993" y="181383"/>
                    <a:pt x="1141908" y="192092"/>
                    <a:pt x="1143000" y="193184"/>
                  </a:cubicBezTo>
                  <a:cubicBezTo>
                    <a:pt x="1145245" y="195429"/>
                    <a:pt x="1146649" y="198393"/>
                    <a:pt x="1148715" y="200804"/>
                  </a:cubicBezTo>
                  <a:cubicBezTo>
                    <a:pt x="1150468" y="202849"/>
                    <a:pt x="1152705" y="204449"/>
                    <a:pt x="1154430" y="206519"/>
                  </a:cubicBezTo>
                  <a:cubicBezTo>
                    <a:pt x="1158533" y="211443"/>
                    <a:pt x="1158236" y="212221"/>
                    <a:pt x="1160145" y="217949"/>
                  </a:cubicBezTo>
                  <a:cubicBezTo>
                    <a:pt x="1168400" y="217314"/>
                    <a:pt x="1176695" y="217071"/>
                    <a:pt x="1184910" y="216044"/>
                  </a:cubicBezTo>
                  <a:cubicBezTo>
                    <a:pt x="1186903" y="215795"/>
                    <a:pt x="1188954" y="215253"/>
                    <a:pt x="1190625" y="214139"/>
                  </a:cubicBezTo>
                  <a:cubicBezTo>
                    <a:pt x="1204895" y="204626"/>
                    <a:pt x="1188466" y="211049"/>
                    <a:pt x="1202055" y="206519"/>
                  </a:cubicBezTo>
                  <a:cubicBezTo>
                    <a:pt x="1212158" y="191364"/>
                    <a:pt x="1198108" y="209663"/>
                    <a:pt x="1213485" y="198899"/>
                  </a:cubicBezTo>
                  <a:cubicBezTo>
                    <a:pt x="1217899" y="195809"/>
                    <a:pt x="1220432" y="190458"/>
                    <a:pt x="1224915" y="187469"/>
                  </a:cubicBezTo>
                  <a:cubicBezTo>
                    <a:pt x="1238016" y="178735"/>
                    <a:pt x="1232001" y="181297"/>
                    <a:pt x="1242060" y="177944"/>
                  </a:cubicBezTo>
                  <a:cubicBezTo>
                    <a:pt x="1246704" y="191876"/>
                    <a:pt x="1244461" y="182715"/>
                    <a:pt x="1242060" y="210329"/>
                  </a:cubicBezTo>
                  <a:cubicBezTo>
                    <a:pt x="1240788" y="224954"/>
                    <a:pt x="1240388" y="226073"/>
                    <a:pt x="1238250" y="238904"/>
                  </a:cubicBezTo>
                  <a:cubicBezTo>
                    <a:pt x="1237615" y="250969"/>
                    <a:pt x="1237439" y="263067"/>
                    <a:pt x="1236345" y="275099"/>
                  </a:cubicBezTo>
                  <a:cubicBezTo>
                    <a:pt x="1236163" y="277099"/>
                    <a:pt x="1234440" y="278806"/>
                    <a:pt x="1234440" y="280814"/>
                  </a:cubicBezTo>
                  <a:cubicBezTo>
                    <a:pt x="1234440" y="290360"/>
                    <a:pt x="1235710" y="299864"/>
                    <a:pt x="1236345" y="309389"/>
                  </a:cubicBezTo>
                  <a:cubicBezTo>
                    <a:pt x="1237629" y="309175"/>
                    <a:pt x="1255170" y="306378"/>
                    <a:pt x="1257300" y="305579"/>
                  </a:cubicBezTo>
                  <a:cubicBezTo>
                    <a:pt x="1259444" y="304775"/>
                    <a:pt x="1260967" y="302793"/>
                    <a:pt x="1263015" y="301769"/>
                  </a:cubicBezTo>
                  <a:cubicBezTo>
                    <a:pt x="1278789" y="293882"/>
                    <a:pt x="1258067" y="306973"/>
                    <a:pt x="1274445" y="296054"/>
                  </a:cubicBezTo>
                  <a:cubicBezTo>
                    <a:pt x="1275715" y="294149"/>
                    <a:pt x="1275965" y="290339"/>
                    <a:pt x="1278255" y="290339"/>
                  </a:cubicBezTo>
                  <a:cubicBezTo>
                    <a:pt x="1280545" y="290339"/>
                    <a:pt x="1281041" y="294006"/>
                    <a:pt x="1282065" y="296054"/>
                  </a:cubicBezTo>
                  <a:cubicBezTo>
                    <a:pt x="1284018" y="299959"/>
                    <a:pt x="1285150" y="307671"/>
                    <a:pt x="1285875" y="311294"/>
                  </a:cubicBezTo>
                  <a:cubicBezTo>
                    <a:pt x="1284605" y="325899"/>
                    <a:pt x="1286701" y="341201"/>
                    <a:pt x="1282065" y="355109"/>
                  </a:cubicBezTo>
                  <a:cubicBezTo>
                    <a:pt x="1281430" y="357014"/>
                    <a:pt x="1281058" y="359028"/>
                    <a:pt x="1280160" y="360824"/>
                  </a:cubicBezTo>
                  <a:cubicBezTo>
                    <a:pt x="1279136" y="362872"/>
                    <a:pt x="1277486" y="364551"/>
                    <a:pt x="1276350" y="366539"/>
                  </a:cubicBezTo>
                  <a:cubicBezTo>
                    <a:pt x="1274941" y="369005"/>
                    <a:pt x="1274191" y="371848"/>
                    <a:pt x="1272540" y="374159"/>
                  </a:cubicBezTo>
                  <a:cubicBezTo>
                    <a:pt x="1270974" y="376351"/>
                    <a:pt x="1268550" y="377804"/>
                    <a:pt x="1266825" y="379874"/>
                  </a:cubicBezTo>
                  <a:cubicBezTo>
                    <a:pt x="1258887" y="389399"/>
                    <a:pt x="1267777" y="382414"/>
                    <a:pt x="1257300" y="389399"/>
                  </a:cubicBezTo>
                  <a:cubicBezTo>
                    <a:pt x="1247585" y="403972"/>
                    <a:pt x="1260909" y="386034"/>
                    <a:pt x="1245870" y="398924"/>
                  </a:cubicBezTo>
                  <a:cubicBezTo>
                    <a:pt x="1243459" y="400990"/>
                    <a:pt x="1242000" y="403960"/>
                    <a:pt x="1240155" y="406544"/>
                  </a:cubicBezTo>
                  <a:cubicBezTo>
                    <a:pt x="1238824" y="408407"/>
                    <a:pt x="1238133" y="410829"/>
                    <a:pt x="1236345" y="412259"/>
                  </a:cubicBezTo>
                  <a:cubicBezTo>
                    <a:pt x="1234777" y="413513"/>
                    <a:pt x="1232535" y="413529"/>
                    <a:pt x="1230630" y="414164"/>
                  </a:cubicBezTo>
                  <a:cubicBezTo>
                    <a:pt x="1257361" y="427529"/>
                    <a:pt x="1206166" y="403111"/>
                    <a:pt x="1283970" y="421784"/>
                  </a:cubicBezTo>
                  <a:cubicBezTo>
                    <a:pt x="1286516" y="422395"/>
                    <a:pt x="1285240" y="426864"/>
                    <a:pt x="1285875" y="429404"/>
                  </a:cubicBezTo>
                  <a:cubicBezTo>
                    <a:pt x="1285240" y="433849"/>
                    <a:pt x="1285794" y="438636"/>
                    <a:pt x="1283970" y="442739"/>
                  </a:cubicBezTo>
                  <a:cubicBezTo>
                    <a:pt x="1283040" y="444831"/>
                    <a:pt x="1279721" y="444790"/>
                    <a:pt x="1278255" y="446549"/>
                  </a:cubicBezTo>
                  <a:cubicBezTo>
                    <a:pt x="1276437" y="448731"/>
                    <a:pt x="1276293" y="452013"/>
                    <a:pt x="1274445" y="454169"/>
                  </a:cubicBezTo>
                  <a:cubicBezTo>
                    <a:pt x="1272379" y="456580"/>
                    <a:pt x="1269236" y="457818"/>
                    <a:pt x="1266825" y="459884"/>
                  </a:cubicBezTo>
                  <a:cubicBezTo>
                    <a:pt x="1264780" y="461637"/>
                    <a:pt x="1263015" y="463694"/>
                    <a:pt x="1261110" y="465599"/>
                  </a:cubicBezTo>
                  <a:cubicBezTo>
                    <a:pt x="1260475" y="467504"/>
                    <a:pt x="1260625" y="469894"/>
                    <a:pt x="1259205" y="471314"/>
                  </a:cubicBezTo>
                  <a:cubicBezTo>
                    <a:pt x="1255241" y="475278"/>
                    <a:pt x="1250424" y="474752"/>
                    <a:pt x="1245870" y="477029"/>
                  </a:cubicBezTo>
                  <a:cubicBezTo>
                    <a:pt x="1243822" y="478053"/>
                    <a:pt x="1242203" y="479815"/>
                    <a:pt x="1240155" y="480839"/>
                  </a:cubicBezTo>
                  <a:cubicBezTo>
                    <a:pt x="1238359" y="481737"/>
                    <a:pt x="1236236" y="481846"/>
                    <a:pt x="1234440" y="482744"/>
                  </a:cubicBezTo>
                  <a:cubicBezTo>
                    <a:pt x="1232392" y="483768"/>
                    <a:pt x="1230817" y="485624"/>
                    <a:pt x="1228725" y="486554"/>
                  </a:cubicBezTo>
                  <a:cubicBezTo>
                    <a:pt x="1225055" y="488185"/>
                    <a:pt x="1217295" y="490364"/>
                    <a:pt x="1217295" y="490364"/>
                  </a:cubicBezTo>
                  <a:cubicBezTo>
                    <a:pt x="1215390" y="492269"/>
                    <a:pt x="1213822" y="494585"/>
                    <a:pt x="1211580" y="496079"/>
                  </a:cubicBezTo>
                  <a:cubicBezTo>
                    <a:pt x="1209909" y="497193"/>
                    <a:pt x="1207661" y="497086"/>
                    <a:pt x="1205865" y="497984"/>
                  </a:cubicBezTo>
                  <a:cubicBezTo>
                    <a:pt x="1203817" y="499008"/>
                    <a:pt x="1202055" y="500524"/>
                    <a:pt x="1200150" y="501794"/>
                  </a:cubicBezTo>
                  <a:cubicBezTo>
                    <a:pt x="1198880" y="503699"/>
                    <a:pt x="1195891" y="505264"/>
                    <a:pt x="1196340" y="507509"/>
                  </a:cubicBezTo>
                  <a:cubicBezTo>
                    <a:pt x="1196789" y="509754"/>
                    <a:pt x="1200045" y="510223"/>
                    <a:pt x="1202055" y="511319"/>
                  </a:cubicBezTo>
                  <a:cubicBezTo>
                    <a:pt x="1207041" y="514039"/>
                    <a:pt x="1217295" y="518939"/>
                    <a:pt x="1217295" y="518939"/>
                  </a:cubicBezTo>
                  <a:cubicBezTo>
                    <a:pt x="1217930" y="520844"/>
                    <a:pt x="1218086" y="522983"/>
                    <a:pt x="1219200" y="524654"/>
                  </a:cubicBezTo>
                  <a:cubicBezTo>
                    <a:pt x="1220694" y="526896"/>
                    <a:pt x="1222673" y="528875"/>
                    <a:pt x="1224915" y="530369"/>
                  </a:cubicBezTo>
                  <a:cubicBezTo>
                    <a:pt x="1226586" y="531483"/>
                    <a:pt x="1228699" y="531722"/>
                    <a:pt x="1230630" y="532274"/>
                  </a:cubicBezTo>
                  <a:cubicBezTo>
                    <a:pt x="1244759" y="536311"/>
                    <a:pt x="1245673" y="534674"/>
                    <a:pt x="1266825" y="536084"/>
                  </a:cubicBezTo>
                  <a:cubicBezTo>
                    <a:pt x="1266709" y="536779"/>
                    <a:pt x="1264352" y="552794"/>
                    <a:pt x="1263015" y="555134"/>
                  </a:cubicBezTo>
                  <a:cubicBezTo>
                    <a:pt x="1261678" y="557473"/>
                    <a:pt x="1258954" y="558722"/>
                    <a:pt x="1257300" y="560849"/>
                  </a:cubicBezTo>
                  <a:cubicBezTo>
                    <a:pt x="1254489" y="564463"/>
                    <a:pt x="1252220" y="568469"/>
                    <a:pt x="1249680" y="572279"/>
                  </a:cubicBezTo>
                  <a:cubicBezTo>
                    <a:pt x="1248410" y="574184"/>
                    <a:pt x="1248042" y="577270"/>
                    <a:pt x="1245870" y="577994"/>
                  </a:cubicBezTo>
                  <a:lnTo>
                    <a:pt x="1240155" y="579899"/>
                  </a:lnTo>
                  <a:cubicBezTo>
                    <a:pt x="1236692" y="593752"/>
                    <a:pt x="1241306" y="582558"/>
                    <a:pt x="1232535" y="591329"/>
                  </a:cubicBezTo>
                  <a:cubicBezTo>
                    <a:pt x="1230916" y="592948"/>
                    <a:pt x="1230191" y="595285"/>
                    <a:pt x="1228725" y="597044"/>
                  </a:cubicBezTo>
                  <a:cubicBezTo>
                    <a:pt x="1224141" y="602544"/>
                    <a:pt x="1222914" y="602823"/>
                    <a:pt x="1217295" y="606569"/>
                  </a:cubicBezTo>
                  <a:cubicBezTo>
                    <a:pt x="1216025" y="608474"/>
                    <a:pt x="1215273" y="610854"/>
                    <a:pt x="1213485" y="612284"/>
                  </a:cubicBezTo>
                  <a:cubicBezTo>
                    <a:pt x="1211917" y="613538"/>
                    <a:pt x="1209566" y="613291"/>
                    <a:pt x="1207770" y="614189"/>
                  </a:cubicBezTo>
                  <a:cubicBezTo>
                    <a:pt x="1192998" y="621575"/>
                    <a:pt x="1210705" y="615116"/>
                    <a:pt x="1196340" y="619904"/>
                  </a:cubicBezTo>
                  <a:cubicBezTo>
                    <a:pt x="1198880" y="621174"/>
                    <a:pt x="1201350" y="622595"/>
                    <a:pt x="1203960" y="623714"/>
                  </a:cubicBezTo>
                  <a:cubicBezTo>
                    <a:pt x="1205806" y="624505"/>
                    <a:pt x="1207879" y="624721"/>
                    <a:pt x="1209675" y="625619"/>
                  </a:cubicBezTo>
                  <a:cubicBezTo>
                    <a:pt x="1211723" y="626643"/>
                    <a:pt x="1213246" y="628625"/>
                    <a:pt x="1215390" y="629429"/>
                  </a:cubicBezTo>
                  <a:cubicBezTo>
                    <a:pt x="1218422" y="630566"/>
                    <a:pt x="1221729" y="630755"/>
                    <a:pt x="1224915" y="631334"/>
                  </a:cubicBezTo>
                  <a:cubicBezTo>
                    <a:pt x="1229271" y="632126"/>
                    <a:pt x="1241164" y="633861"/>
                    <a:pt x="1245870" y="635144"/>
                  </a:cubicBezTo>
                  <a:cubicBezTo>
                    <a:pt x="1252589" y="636977"/>
                    <a:pt x="1258094" y="639809"/>
                    <a:pt x="1264920" y="640859"/>
                  </a:cubicBezTo>
                  <a:cubicBezTo>
                    <a:pt x="1270603" y="641733"/>
                    <a:pt x="1276350" y="642129"/>
                    <a:pt x="1282065" y="642764"/>
                  </a:cubicBezTo>
                  <a:cubicBezTo>
                    <a:pt x="1284605" y="643399"/>
                    <a:pt x="1287109" y="644201"/>
                    <a:pt x="1289685" y="644669"/>
                  </a:cubicBezTo>
                  <a:cubicBezTo>
                    <a:pt x="1294103" y="645472"/>
                    <a:pt x="1299284" y="644083"/>
                    <a:pt x="1303020" y="646574"/>
                  </a:cubicBezTo>
                  <a:cubicBezTo>
                    <a:pt x="1305198" y="648026"/>
                    <a:pt x="1297851" y="647560"/>
                    <a:pt x="1295400" y="648479"/>
                  </a:cubicBezTo>
                  <a:cubicBezTo>
                    <a:pt x="1292741" y="649476"/>
                    <a:pt x="1290390" y="651170"/>
                    <a:pt x="1287780" y="652289"/>
                  </a:cubicBezTo>
                  <a:cubicBezTo>
                    <a:pt x="1285934" y="653080"/>
                    <a:pt x="1283970" y="653559"/>
                    <a:pt x="1282065" y="654194"/>
                  </a:cubicBezTo>
                  <a:cubicBezTo>
                    <a:pt x="1278632" y="657627"/>
                    <a:pt x="1274529" y="660983"/>
                    <a:pt x="1272540" y="665624"/>
                  </a:cubicBezTo>
                  <a:cubicBezTo>
                    <a:pt x="1268878" y="674169"/>
                    <a:pt x="1272437" y="671545"/>
                    <a:pt x="1268730" y="678959"/>
                  </a:cubicBezTo>
                  <a:cubicBezTo>
                    <a:pt x="1267706" y="681007"/>
                    <a:pt x="1266056" y="682686"/>
                    <a:pt x="1264920" y="684674"/>
                  </a:cubicBezTo>
                  <a:cubicBezTo>
                    <a:pt x="1263511" y="687140"/>
                    <a:pt x="1262380" y="689754"/>
                    <a:pt x="1261110" y="692294"/>
                  </a:cubicBezTo>
                  <a:cubicBezTo>
                    <a:pt x="1264920" y="693564"/>
                    <a:pt x="1270312" y="692762"/>
                    <a:pt x="1272540" y="696104"/>
                  </a:cubicBezTo>
                  <a:cubicBezTo>
                    <a:pt x="1273810" y="698009"/>
                    <a:pt x="1274731" y="700200"/>
                    <a:pt x="1276350" y="701819"/>
                  </a:cubicBezTo>
                  <a:cubicBezTo>
                    <a:pt x="1280043" y="705512"/>
                    <a:pt x="1283132" y="705985"/>
                    <a:pt x="1287780" y="707534"/>
                  </a:cubicBezTo>
                  <a:cubicBezTo>
                    <a:pt x="1289685" y="709439"/>
                    <a:pt x="1291253" y="711755"/>
                    <a:pt x="1293495" y="713249"/>
                  </a:cubicBezTo>
                  <a:cubicBezTo>
                    <a:pt x="1295166" y="714363"/>
                    <a:pt x="1298464" y="713290"/>
                    <a:pt x="1299210" y="715154"/>
                  </a:cubicBezTo>
                  <a:cubicBezTo>
                    <a:pt x="1301403" y="720636"/>
                    <a:pt x="1294267" y="725812"/>
                    <a:pt x="1291590" y="728489"/>
                  </a:cubicBezTo>
                  <a:cubicBezTo>
                    <a:pt x="1287952" y="739404"/>
                    <a:pt x="1292445" y="729539"/>
                    <a:pt x="1282065" y="739919"/>
                  </a:cubicBezTo>
                  <a:cubicBezTo>
                    <a:pt x="1275228" y="746756"/>
                    <a:pt x="1277739" y="756773"/>
                    <a:pt x="1268730" y="762779"/>
                  </a:cubicBezTo>
                  <a:cubicBezTo>
                    <a:pt x="1260773" y="768083"/>
                    <a:pt x="1264634" y="764970"/>
                    <a:pt x="1257300" y="772304"/>
                  </a:cubicBezTo>
                  <a:cubicBezTo>
                    <a:pt x="1253952" y="782348"/>
                    <a:pt x="1257608" y="774221"/>
                    <a:pt x="1249680" y="783734"/>
                  </a:cubicBezTo>
                  <a:cubicBezTo>
                    <a:pt x="1240681" y="794533"/>
                    <a:pt x="1251376" y="784026"/>
                    <a:pt x="1242060" y="797069"/>
                  </a:cubicBezTo>
                  <a:cubicBezTo>
                    <a:pt x="1240494" y="799261"/>
                    <a:pt x="1238250" y="800879"/>
                    <a:pt x="1236345" y="802784"/>
                  </a:cubicBezTo>
                  <a:cubicBezTo>
                    <a:pt x="1232380" y="818643"/>
                    <a:pt x="1237208" y="802963"/>
                    <a:pt x="1230630" y="816119"/>
                  </a:cubicBezTo>
                  <a:cubicBezTo>
                    <a:pt x="1229732" y="817915"/>
                    <a:pt x="1229623" y="820038"/>
                    <a:pt x="1228725" y="821834"/>
                  </a:cubicBezTo>
                  <a:cubicBezTo>
                    <a:pt x="1227701" y="823882"/>
                    <a:pt x="1225845" y="825457"/>
                    <a:pt x="1224915" y="827549"/>
                  </a:cubicBezTo>
                  <a:cubicBezTo>
                    <a:pt x="1223284" y="831219"/>
                    <a:pt x="1222375" y="835169"/>
                    <a:pt x="1221105" y="838979"/>
                  </a:cubicBezTo>
                  <a:cubicBezTo>
                    <a:pt x="1220470" y="840884"/>
                    <a:pt x="1220405" y="843088"/>
                    <a:pt x="1219200" y="844694"/>
                  </a:cubicBezTo>
                  <a:cubicBezTo>
                    <a:pt x="1215289" y="849908"/>
                    <a:pt x="1211767" y="853658"/>
                    <a:pt x="1209675" y="859934"/>
                  </a:cubicBezTo>
                  <a:cubicBezTo>
                    <a:pt x="1204933" y="874159"/>
                    <a:pt x="1206982" y="872610"/>
                    <a:pt x="1203960" y="884699"/>
                  </a:cubicBezTo>
                  <a:cubicBezTo>
                    <a:pt x="1203473" y="886647"/>
                    <a:pt x="1202607" y="888483"/>
                    <a:pt x="1202055" y="890414"/>
                  </a:cubicBezTo>
                  <a:cubicBezTo>
                    <a:pt x="1201336" y="892931"/>
                    <a:pt x="1201069" y="895583"/>
                    <a:pt x="1200150" y="898034"/>
                  </a:cubicBezTo>
                  <a:cubicBezTo>
                    <a:pt x="1199153" y="900693"/>
                    <a:pt x="1197459" y="903044"/>
                    <a:pt x="1196340" y="905654"/>
                  </a:cubicBezTo>
                  <a:cubicBezTo>
                    <a:pt x="1195549" y="907500"/>
                    <a:pt x="1194987" y="909438"/>
                    <a:pt x="1194435" y="911369"/>
                  </a:cubicBezTo>
                  <a:cubicBezTo>
                    <a:pt x="1193716" y="913886"/>
                    <a:pt x="1193982" y="916811"/>
                    <a:pt x="1192530" y="918989"/>
                  </a:cubicBezTo>
                  <a:cubicBezTo>
                    <a:pt x="1191260" y="920894"/>
                    <a:pt x="1188720" y="921529"/>
                    <a:pt x="1186815" y="922799"/>
                  </a:cubicBezTo>
                  <a:cubicBezTo>
                    <a:pt x="1165436" y="954867"/>
                    <a:pt x="1187342" y="919232"/>
                    <a:pt x="1177290" y="941849"/>
                  </a:cubicBezTo>
                  <a:cubicBezTo>
                    <a:pt x="1175786" y="945233"/>
                    <a:pt x="1173373" y="948137"/>
                    <a:pt x="1171575" y="951374"/>
                  </a:cubicBezTo>
                  <a:cubicBezTo>
                    <a:pt x="1170196" y="953856"/>
                    <a:pt x="1168884" y="956384"/>
                    <a:pt x="1167765" y="958994"/>
                  </a:cubicBezTo>
                  <a:cubicBezTo>
                    <a:pt x="1166974" y="960840"/>
                    <a:pt x="1166974" y="963038"/>
                    <a:pt x="1165860" y="964709"/>
                  </a:cubicBezTo>
                  <a:cubicBezTo>
                    <a:pt x="1164366" y="966951"/>
                    <a:pt x="1161870" y="968354"/>
                    <a:pt x="1160145" y="970424"/>
                  </a:cubicBezTo>
                  <a:cubicBezTo>
                    <a:pt x="1158679" y="972183"/>
                    <a:pt x="1157359" y="974091"/>
                    <a:pt x="1156335" y="976139"/>
                  </a:cubicBezTo>
                  <a:cubicBezTo>
                    <a:pt x="1153920" y="980968"/>
                    <a:pt x="1155300" y="983669"/>
                    <a:pt x="1150620" y="987569"/>
                  </a:cubicBezTo>
                  <a:cubicBezTo>
                    <a:pt x="1148438" y="989387"/>
                    <a:pt x="1145540" y="990109"/>
                    <a:pt x="1143000" y="991379"/>
                  </a:cubicBezTo>
                  <a:cubicBezTo>
                    <a:pt x="1140460" y="995189"/>
                    <a:pt x="1136828" y="998465"/>
                    <a:pt x="1135380" y="1002809"/>
                  </a:cubicBezTo>
                  <a:cubicBezTo>
                    <a:pt x="1132751" y="1010696"/>
                    <a:pt x="1134589" y="1006853"/>
                    <a:pt x="1129665" y="1014239"/>
                  </a:cubicBezTo>
                  <a:cubicBezTo>
                    <a:pt x="1129217" y="1016033"/>
                    <a:pt x="1127097" y="1025338"/>
                    <a:pt x="1125855" y="1027574"/>
                  </a:cubicBezTo>
                  <a:cubicBezTo>
                    <a:pt x="1124294" y="1030384"/>
                    <a:pt x="1115560" y="1043150"/>
                    <a:pt x="1112520" y="1046624"/>
                  </a:cubicBezTo>
                  <a:cubicBezTo>
                    <a:pt x="1110155" y="1049327"/>
                    <a:pt x="1107265" y="1051541"/>
                    <a:pt x="1104900" y="1054244"/>
                  </a:cubicBezTo>
                  <a:cubicBezTo>
                    <a:pt x="1095283" y="1065235"/>
                    <a:pt x="1103991" y="1059461"/>
                    <a:pt x="1091565" y="1065674"/>
                  </a:cubicBezTo>
                  <a:cubicBezTo>
                    <a:pt x="1088563" y="1069676"/>
                    <a:pt x="1084421" y="1075947"/>
                    <a:pt x="1080135" y="1079009"/>
                  </a:cubicBezTo>
                  <a:cubicBezTo>
                    <a:pt x="1077824" y="1080660"/>
                    <a:pt x="1075055" y="1081549"/>
                    <a:pt x="1072515" y="1082819"/>
                  </a:cubicBezTo>
                  <a:cubicBezTo>
                    <a:pt x="1069975" y="1085994"/>
                    <a:pt x="1068104" y="1089848"/>
                    <a:pt x="1064895" y="1092344"/>
                  </a:cubicBezTo>
                  <a:cubicBezTo>
                    <a:pt x="1062196" y="1094443"/>
                    <a:pt x="1058429" y="1094625"/>
                    <a:pt x="1055370" y="1096154"/>
                  </a:cubicBezTo>
                  <a:cubicBezTo>
                    <a:pt x="1052058" y="1097810"/>
                    <a:pt x="1049229" y="1100365"/>
                    <a:pt x="1045845" y="1101869"/>
                  </a:cubicBezTo>
                  <a:cubicBezTo>
                    <a:pt x="1043452" y="1102932"/>
                    <a:pt x="1040742" y="1103055"/>
                    <a:pt x="1038225" y="1103774"/>
                  </a:cubicBezTo>
                  <a:cubicBezTo>
                    <a:pt x="1019094" y="1109240"/>
                    <a:pt x="1048711" y="1101629"/>
                    <a:pt x="1024890" y="1107584"/>
                  </a:cubicBezTo>
                  <a:cubicBezTo>
                    <a:pt x="1011487" y="1116519"/>
                    <a:pt x="1028482" y="1106237"/>
                    <a:pt x="1009650" y="1113299"/>
                  </a:cubicBezTo>
                  <a:cubicBezTo>
                    <a:pt x="1007506" y="1114103"/>
                    <a:pt x="1005923" y="1115973"/>
                    <a:pt x="1003935" y="1117109"/>
                  </a:cubicBezTo>
                  <a:cubicBezTo>
                    <a:pt x="1001469" y="1118518"/>
                    <a:pt x="998781" y="1119510"/>
                    <a:pt x="996315" y="1120919"/>
                  </a:cubicBezTo>
                  <a:cubicBezTo>
                    <a:pt x="994327" y="1122055"/>
                    <a:pt x="992704" y="1123827"/>
                    <a:pt x="990600" y="1124729"/>
                  </a:cubicBezTo>
                  <a:cubicBezTo>
                    <a:pt x="988194" y="1125760"/>
                    <a:pt x="985431" y="1125715"/>
                    <a:pt x="982980" y="1126634"/>
                  </a:cubicBezTo>
                  <a:cubicBezTo>
                    <a:pt x="956095" y="1136716"/>
                    <a:pt x="995996" y="1123315"/>
                    <a:pt x="967740" y="1136159"/>
                  </a:cubicBezTo>
                  <a:cubicBezTo>
                    <a:pt x="963531" y="1138072"/>
                    <a:pt x="958833" y="1138641"/>
                    <a:pt x="954405" y="1139969"/>
                  </a:cubicBezTo>
                  <a:cubicBezTo>
                    <a:pt x="952482" y="1140546"/>
                    <a:pt x="950570" y="1141169"/>
                    <a:pt x="948690" y="1141874"/>
                  </a:cubicBezTo>
                  <a:cubicBezTo>
                    <a:pt x="945488" y="1143075"/>
                    <a:pt x="942224" y="1144155"/>
                    <a:pt x="939165" y="1145684"/>
                  </a:cubicBezTo>
                  <a:cubicBezTo>
                    <a:pt x="937117" y="1146708"/>
                    <a:pt x="935594" y="1148690"/>
                    <a:pt x="933450" y="1149494"/>
                  </a:cubicBezTo>
                  <a:cubicBezTo>
                    <a:pt x="930022" y="1150780"/>
                    <a:pt x="912570" y="1153021"/>
                    <a:pt x="910590" y="1153304"/>
                  </a:cubicBezTo>
                  <a:cubicBezTo>
                    <a:pt x="906780" y="1154574"/>
                    <a:pt x="903007" y="1155960"/>
                    <a:pt x="899160" y="1157114"/>
                  </a:cubicBezTo>
                  <a:cubicBezTo>
                    <a:pt x="896652" y="1157866"/>
                    <a:pt x="893971" y="1158047"/>
                    <a:pt x="891540" y="1159019"/>
                  </a:cubicBezTo>
                  <a:cubicBezTo>
                    <a:pt x="870051" y="1167615"/>
                    <a:pt x="889732" y="1162810"/>
                    <a:pt x="870585" y="1166639"/>
                  </a:cubicBezTo>
                  <a:cubicBezTo>
                    <a:pt x="855884" y="1173990"/>
                    <a:pt x="869396" y="1167682"/>
                    <a:pt x="857250" y="1172354"/>
                  </a:cubicBezTo>
                  <a:cubicBezTo>
                    <a:pt x="850867" y="1174809"/>
                    <a:pt x="845022" y="1179487"/>
                    <a:pt x="838200" y="1179974"/>
                  </a:cubicBezTo>
                  <a:cubicBezTo>
                    <a:pt x="804534" y="1182379"/>
                    <a:pt x="820406" y="1181072"/>
                    <a:pt x="790575" y="1183784"/>
                  </a:cubicBezTo>
                  <a:cubicBezTo>
                    <a:pt x="768212" y="1189375"/>
                    <a:pt x="794703" y="1183281"/>
                    <a:pt x="742950" y="1187594"/>
                  </a:cubicBezTo>
                  <a:cubicBezTo>
                    <a:pt x="740949" y="1187761"/>
                    <a:pt x="739166" y="1188947"/>
                    <a:pt x="737235" y="1189499"/>
                  </a:cubicBezTo>
                  <a:cubicBezTo>
                    <a:pt x="717082" y="1195257"/>
                    <a:pt x="745348" y="1186160"/>
                    <a:pt x="718185" y="1195214"/>
                  </a:cubicBezTo>
                  <a:cubicBezTo>
                    <a:pt x="716280" y="1195849"/>
                    <a:pt x="714476" y="1197035"/>
                    <a:pt x="712470" y="1197119"/>
                  </a:cubicBezTo>
                  <a:cubicBezTo>
                    <a:pt x="644535" y="1199950"/>
                    <a:pt x="681997" y="1198588"/>
                    <a:pt x="600075" y="1200929"/>
                  </a:cubicBezTo>
                  <a:cubicBezTo>
                    <a:pt x="582969" y="1195227"/>
                    <a:pt x="599390" y="1200144"/>
                    <a:pt x="560070" y="1197119"/>
                  </a:cubicBezTo>
                  <a:cubicBezTo>
                    <a:pt x="541140" y="1195663"/>
                    <a:pt x="549773" y="1195356"/>
                    <a:pt x="533400" y="1193309"/>
                  </a:cubicBezTo>
                  <a:cubicBezTo>
                    <a:pt x="516909" y="1191248"/>
                    <a:pt x="500432" y="1188974"/>
                    <a:pt x="483870" y="1187594"/>
                  </a:cubicBezTo>
                  <a:cubicBezTo>
                    <a:pt x="455908" y="1185264"/>
                    <a:pt x="468597" y="1186637"/>
                    <a:pt x="445770" y="1183784"/>
                  </a:cubicBezTo>
                  <a:cubicBezTo>
                    <a:pt x="441960" y="1182514"/>
                    <a:pt x="437932" y="1181770"/>
                    <a:pt x="434340" y="1179974"/>
                  </a:cubicBezTo>
                  <a:cubicBezTo>
                    <a:pt x="424180" y="1174894"/>
                    <a:pt x="417535" y="1170898"/>
                    <a:pt x="405765" y="1168544"/>
                  </a:cubicBezTo>
                  <a:cubicBezTo>
                    <a:pt x="398887" y="1167168"/>
                    <a:pt x="391776" y="1167459"/>
                    <a:pt x="384810" y="1166639"/>
                  </a:cubicBezTo>
                  <a:cubicBezTo>
                    <a:pt x="380974" y="1166188"/>
                    <a:pt x="377190" y="1165369"/>
                    <a:pt x="373380" y="1164734"/>
                  </a:cubicBezTo>
                  <a:cubicBezTo>
                    <a:pt x="372745" y="1162829"/>
                    <a:pt x="373109" y="1160186"/>
                    <a:pt x="371475" y="1159019"/>
                  </a:cubicBezTo>
                  <a:cubicBezTo>
                    <a:pt x="368207" y="1156685"/>
                    <a:pt x="363819" y="1156581"/>
                    <a:pt x="360045" y="1155209"/>
                  </a:cubicBezTo>
                  <a:cubicBezTo>
                    <a:pt x="356831" y="1154040"/>
                    <a:pt x="353522" y="1153036"/>
                    <a:pt x="350520" y="1151399"/>
                  </a:cubicBezTo>
                  <a:cubicBezTo>
                    <a:pt x="331329" y="1140931"/>
                    <a:pt x="346725" y="1145688"/>
                    <a:pt x="331470" y="1141874"/>
                  </a:cubicBezTo>
                  <a:cubicBezTo>
                    <a:pt x="325851" y="1138128"/>
                    <a:pt x="324624" y="1137849"/>
                    <a:pt x="320040" y="1132349"/>
                  </a:cubicBezTo>
                  <a:cubicBezTo>
                    <a:pt x="318574" y="1130590"/>
                    <a:pt x="317989" y="1128100"/>
                    <a:pt x="316230" y="1126634"/>
                  </a:cubicBezTo>
                  <a:cubicBezTo>
                    <a:pt x="314048" y="1124816"/>
                    <a:pt x="311150" y="1124094"/>
                    <a:pt x="308610" y="1122824"/>
                  </a:cubicBezTo>
                  <a:cubicBezTo>
                    <a:pt x="293370" y="1102504"/>
                    <a:pt x="313055" y="1127269"/>
                    <a:pt x="295275" y="1109489"/>
                  </a:cubicBezTo>
                  <a:cubicBezTo>
                    <a:pt x="293656" y="1107870"/>
                    <a:pt x="292796" y="1105637"/>
                    <a:pt x="291465" y="1103774"/>
                  </a:cubicBezTo>
                  <a:cubicBezTo>
                    <a:pt x="289620" y="1101190"/>
                    <a:pt x="287816" y="1098565"/>
                    <a:pt x="285750" y="1096154"/>
                  </a:cubicBezTo>
                  <a:cubicBezTo>
                    <a:pt x="283997" y="1094109"/>
                    <a:pt x="281760" y="1092509"/>
                    <a:pt x="280035" y="1090439"/>
                  </a:cubicBezTo>
                  <a:cubicBezTo>
                    <a:pt x="278569" y="1088680"/>
                    <a:pt x="277155" y="1086816"/>
                    <a:pt x="276225" y="1084724"/>
                  </a:cubicBezTo>
                  <a:cubicBezTo>
                    <a:pt x="274594" y="1081054"/>
                    <a:pt x="275551" y="1075803"/>
                    <a:pt x="272415" y="1073294"/>
                  </a:cubicBezTo>
                  <a:cubicBezTo>
                    <a:pt x="269240" y="1070754"/>
                    <a:pt x="265610" y="1068696"/>
                    <a:pt x="262890" y="1065674"/>
                  </a:cubicBezTo>
                  <a:cubicBezTo>
                    <a:pt x="259827" y="1062270"/>
                    <a:pt x="257810" y="1058054"/>
                    <a:pt x="255270" y="1054244"/>
                  </a:cubicBezTo>
                  <a:cubicBezTo>
                    <a:pt x="254000" y="1052339"/>
                    <a:pt x="253365" y="1049799"/>
                    <a:pt x="251460" y="1048529"/>
                  </a:cubicBezTo>
                  <a:cubicBezTo>
                    <a:pt x="245581" y="1044610"/>
                    <a:pt x="244919" y="1044708"/>
                    <a:pt x="240030" y="1039004"/>
                  </a:cubicBezTo>
                  <a:cubicBezTo>
                    <a:pt x="230578" y="1027977"/>
                    <a:pt x="238661" y="1034281"/>
                    <a:pt x="228600" y="1027574"/>
                  </a:cubicBezTo>
                  <a:cubicBezTo>
                    <a:pt x="227330" y="1025669"/>
                    <a:pt x="226409" y="1023478"/>
                    <a:pt x="224790" y="1021859"/>
                  </a:cubicBezTo>
                  <a:cubicBezTo>
                    <a:pt x="223171" y="1020240"/>
                    <a:pt x="220505" y="1019837"/>
                    <a:pt x="219075" y="1018049"/>
                  </a:cubicBezTo>
                  <a:cubicBezTo>
                    <a:pt x="208559" y="1004904"/>
                    <a:pt x="227833" y="1019443"/>
                    <a:pt x="211455" y="1008524"/>
                  </a:cubicBezTo>
                  <a:cubicBezTo>
                    <a:pt x="210185" y="1004714"/>
                    <a:pt x="209873" y="1000436"/>
                    <a:pt x="207645" y="997094"/>
                  </a:cubicBezTo>
                  <a:cubicBezTo>
                    <a:pt x="205105" y="993284"/>
                    <a:pt x="201473" y="990008"/>
                    <a:pt x="200025" y="985664"/>
                  </a:cubicBezTo>
                  <a:lnTo>
                    <a:pt x="196215" y="974234"/>
                  </a:lnTo>
                  <a:cubicBezTo>
                    <a:pt x="195580" y="972329"/>
                    <a:pt x="194310" y="970527"/>
                    <a:pt x="194310" y="968519"/>
                  </a:cubicBezTo>
                  <a:lnTo>
                    <a:pt x="200025" y="966614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372200" y="3933056"/>
              <a:ext cx="288032" cy="288032"/>
            </a:xfrm>
            <a:prstGeom prst="ellipse">
              <a:avLst/>
            </a:prstGeom>
            <a:solidFill>
              <a:srgbClr val="7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 rot="371346">
              <a:off x="6012160" y="4077072"/>
              <a:ext cx="360040" cy="2880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444208" y="4437112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732240" y="4365104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04248" y="4005064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948264" y="4077072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876256" y="3717032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588224" y="3717032"/>
              <a:ext cx="288032" cy="36004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471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 rot="19277233">
              <a:off x="6237121" y="3839558"/>
              <a:ext cx="288032" cy="360040"/>
            </a:xfrm>
            <a:prstGeom prst="ellipse">
              <a:avLst/>
            </a:prstGeom>
            <a:solidFill>
              <a:srgbClr val="7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372200" y="3717032"/>
              <a:ext cx="288032" cy="360040"/>
            </a:xfrm>
            <a:prstGeom prst="ellipse">
              <a:avLst/>
            </a:prstGeom>
            <a:solidFill>
              <a:srgbClr val="7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6156176" y="4221088"/>
              <a:ext cx="288032" cy="3600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588224" y="3933056"/>
              <a:ext cx="288032" cy="360040"/>
            </a:xfrm>
            <a:prstGeom prst="ellipse">
              <a:avLst/>
            </a:prstGeom>
            <a:solidFill>
              <a:srgbClr val="7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 rot="-1200000">
              <a:off x="6588224" y="4221088"/>
              <a:ext cx="288032" cy="3600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300192" y="4149080"/>
              <a:ext cx="288032" cy="3600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 Verbindung mit Pfeil 31"/>
          <p:cNvCxnSpPr>
            <a:endCxn id="49" idx="0"/>
          </p:cNvCxnSpPr>
          <p:nvPr/>
        </p:nvCxnSpPr>
        <p:spPr>
          <a:xfrm>
            <a:off x="1547664" y="2708920"/>
            <a:ext cx="4731979" cy="13596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9" idx="2"/>
            <a:endCxn id="9" idx="2"/>
          </p:cNvCxnSpPr>
          <p:nvPr/>
        </p:nvCxnSpPr>
        <p:spPr>
          <a:xfrm flipH="1">
            <a:off x="2576822" y="4290566"/>
            <a:ext cx="3732351" cy="74755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13" idx="3"/>
          </p:cNvCxnSpPr>
          <p:nvPr/>
        </p:nvCxnSpPr>
        <p:spPr>
          <a:xfrm>
            <a:off x="1547664" y="2780928"/>
            <a:ext cx="4774535" cy="15094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ogen 48"/>
          <p:cNvSpPr/>
          <p:nvPr/>
        </p:nvSpPr>
        <p:spPr>
          <a:xfrm rot="10860000">
            <a:off x="6083915" y="4067999"/>
            <a:ext cx="360000" cy="225703"/>
          </a:xfrm>
          <a:prstGeom prst="arc">
            <a:avLst>
              <a:gd name="adj1" fmla="val 5818508"/>
              <a:gd name="adj2" fmla="val 14795013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6"/>
          <p:cNvGrpSpPr/>
          <p:nvPr/>
        </p:nvGrpSpPr>
        <p:grpSpPr>
          <a:xfrm>
            <a:off x="1187624" y="2492896"/>
            <a:ext cx="504056" cy="504056"/>
            <a:chOff x="1259632" y="1412776"/>
            <a:chExt cx="504056" cy="504056"/>
          </a:xfrm>
        </p:grpSpPr>
        <p:sp>
          <p:nvSpPr>
            <p:cNvPr id="5" name="Stern mit 7 Zacken 4"/>
            <p:cNvSpPr/>
            <p:nvPr/>
          </p:nvSpPr>
          <p:spPr>
            <a:xfrm>
              <a:off x="1259632" y="1412776"/>
              <a:ext cx="504056" cy="504056"/>
            </a:xfrm>
            <a:prstGeom prst="star7">
              <a:avLst>
                <a:gd name="adj" fmla="val 17957"/>
                <a:gd name="hf" fmla="val 102572"/>
                <a:gd name="vf" fmla="val 105210"/>
              </a:avLst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403648" y="1556792"/>
              <a:ext cx="216024" cy="216024"/>
            </a:xfrm>
            <a:prstGeom prst="ellipse">
              <a:avLst/>
            </a:prstGeom>
            <a:solidFill>
              <a:srgbClr val="FFFF00"/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 Verbindung mit Pfeil 68"/>
          <p:cNvCxnSpPr/>
          <p:nvPr/>
        </p:nvCxnSpPr>
        <p:spPr>
          <a:xfrm>
            <a:off x="1547664" y="2708921"/>
            <a:ext cx="5040560" cy="8640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28" idx="2"/>
          </p:cNvCxnSpPr>
          <p:nvPr/>
        </p:nvCxnSpPr>
        <p:spPr>
          <a:xfrm>
            <a:off x="6588224" y="3573017"/>
            <a:ext cx="90010" cy="7470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28" idx="2"/>
          </p:cNvCxnSpPr>
          <p:nvPr/>
        </p:nvCxnSpPr>
        <p:spPr>
          <a:xfrm flipH="1">
            <a:off x="2627784" y="4320099"/>
            <a:ext cx="4050450" cy="83709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VS</dc:creator>
  <cp:lastModifiedBy>VS</cp:lastModifiedBy>
  <cp:revision>1</cp:revision>
  <dcterms:created xsi:type="dcterms:W3CDTF">2017-01-27T13:11:07Z</dcterms:created>
  <dcterms:modified xsi:type="dcterms:W3CDTF">2017-01-27T13:56:15Z</dcterms:modified>
</cp:coreProperties>
</file>