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1D7-06B8-4B83-B339-DF037CBA8A3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C34-3C04-42D4-B2C2-73FF30529E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1D7-06B8-4B83-B339-DF037CBA8A3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C34-3C04-42D4-B2C2-73FF30529E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1D7-06B8-4B83-B339-DF037CBA8A3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C34-3C04-42D4-B2C2-73FF30529E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1D7-06B8-4B83-B339-DF037CBA8A3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C34-3C04-42D4-B2C2-73FF30529E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1D7-06B8-4B83-B339-DF037CBA8A3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C34-3C04-42D4-B2C2-73FF30529E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1D7-06B8-4B83-B339-DF037CBA8A3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C34-3C04-42D4-B2C2-73FF30529E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1D7-06B8-4B83-B339-DF037CBA8A3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C34-3C04-42D4-B2C2-73FF30529E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1D7-06B8-4B83-B339-DF037CBA8A3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C34-3C04-42D4-B2C2-73FF30529E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1D7-06B8-4B83-B339-DF037CBA8A3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C34-3C04-42D4-B2C2-73FF30529E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1D7-06B8-4B83-B339-DF037CBA8A3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C34-3C04-42D4-B2C2-73FF30529E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B1D7-06B8-4B83-B339-DF037CBA8A3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C34-3C04-42D4-B2C2-73FF30529E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7B1D7-06B8-4B83-B339-DF037CBA8A31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4C34-3C04-42D4-B2C2-73FF30529EB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3059832" y="908720"/>
            <a:ext cx="1512168" cy="864096"/>
            <a:chOff x="3059832" y="908720"/>
            <a:chExt cx="1512168" cy="864096"/>
          </a:xfrm>
        </p:grpSpPr>
        <p:sp>
          <p:nvSpPr>
            <p:cNvPr id="6" name="Flussdiagramm: Verzögerung 5"/>
            <p:cNvSpPr/>
            <p:nvPr/>
          </p:nvSpPr>
          <p:spPr>
            <a:xfrm rot="5400000">
              <a:off x="3599892" y="1160748"/>
              <a:ext cx="432048" cy="792088"/>
            </a:xfrm>
            <a:prstGeom prst="flowChartDelay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aute 3"/>
            <p:cNvSpPr/>
            <p:nvPr/>
          </p:nvSpPr>
          <p:spPr>
            <a:xfrm>
              <a:off x="3059832" y="908720"/>
              <a:ext cx="1512168" cy="64807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27984" y="141277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4427984" y="1484784"/>
              <a:ext cx="72008" cy="21602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816000" y="11880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 Verbindung 10"/>
            <p:cNvCxnSpPr/>
            <p:nvPr/>
          </p:nvCxnSpPr>
          <p:spPr>
            <a:xfrm>
              <a:off x="3888008" y="1231200"/>
              <a:ext cx="576000" cy="44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4464000" y="1268760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Firmenname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Steinhag</dc:creator>
  <cp:lastModifiedBy>Steinhag</cp:lastModifiedBy>
  <cp:revision>2</cp:revision>
  <dcterms:created xsi:type="dcterms:W3CDTF">2019-10-11T11:05:15Z</dcterms:created>
  <dcterms:modified xsi:type="dcterms:W3CDTF">2019-10-11T11:17:15Z</dcterms:modified>
</cp:coreProperties>
</file>