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72" r:id="rId6"/>
    <p:sldId id="265" r:id="rId7"/>
    <p:sldId id="260" r:id="rId8"/>
    <p:sldId id="261" r:id="rId9"/>
    <p:sldId id="279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30B4FA7-D788-4107-866A-2DEFF57AACB6}">
  <a:tblStyle styleId="{A30B4FA7-D788-4107-866A-2DEFF57AACB6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6" autoAdjust="0"/>
    <p:restoredTop sz="94684" autoAdjust="0"/>
  </p:normalViewPr>
  <p:slideViewPr>
    <p:cSldViewPr>
      <p:cViewPr>
        <p:scale>
          <a:sx n="75" d="100"/>
          <a:sy n="75" d="100"/>
        </p:scale>
        <p:origin x="-288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02077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1700186" y="1360351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6897626" y="6199951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7454375" y="5638801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827730" y="459755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677051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972226" y="633401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79634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311843" y="79151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8104500" y="4963101"/>
            <a:ext cx="190200" cy="190500"/>
          </a:xfrm>
          <a:prstGeom prst="ellipse">
            <a:avLst/>
          </a:prstGeom>
          <a:noFill/>
          <a:ln w="19050" cap="flat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803951" y="5654657"/>
            <a:ext cx="190200" cy="190500"/>
          </a:xfrm>
          <a:prstGeom prst="ellipse">
            <a:avLst/>
          </a:prstGeom>
          <a:noFill/>
          <a:ln w="19050" cap="flat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96313" y="1990892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38051" y="271321"/>
            <a:ext cx="253800" cy="253800"/>
          </a:xfrm>
          <a:prstGeom prst="ellipse">
            <a:avLst/>
          </a:prstGeom>
          <a:noFill/>
          <a:ln w="19050" cap="flat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771661" y="2504487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271586" y="474826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546025" y="2034926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4800" b="1"/>
            </a:lvl1pPr>
            <a:lvl2pPr rtl="0">
              <a:spcBef>
                <a:spcPts val="0"/>
              </a:spcBef>
              <a:buSzPct val="100000"/>
              <a:defRPr sz="4800" b="1"/>
            </a:lvl2pPr>
            <a:lvl3pPr rtl="0">
              <a:spcBef>
                <a:spcPts val="0"/>
              </a:spcBef>
              <a:buSzPct val="100000"/>
              <a:defRPr sz="4800" b="1"/>
            </a:lvl3pPr>
            <a:lvl4pPr rtl="0">
              <a:spcBef>
                <a:spcPts val="0"/>
              </a:spcBef>
              <a:buSzPct val="100000"/>
              <a:defRPr sz="4800" b="1"/>
            </a:lvl4pPr>
            <a:lvl5pPr rtl="0">
              <a:spcBef>
                <a:spcPts val="0"/>
              </a:spcBef>
              <a:buSzPct val="100000"/>
              <a:defRPr sz="4800" b="1"/>
            </a:lvl5pPr>
            <a:lvl6pPr rtl="0">
              <a:spcBef>
                <a:spcPts val="0"/>
              </a:spcBef>
              <a:buSzPct val="100000"/>
              <a:defRPr sz="4800" b="1"/>
            </a:lvl6pPr>
            <a:lvl7pPr rtl="0">
              <a:spcBef>
                <a:spcPts val="0"/>
              </a:spcBef>
              <a:buSzPct val="100000"/>
              <a:defRPr sz="4800" b="1"/>
            </a:lvl7pPr>
            <a:lvl8pPr rtl="0">
              <a:spcBef>
                <a:spcPts val="0"/>
              </a:spcBef>
              <a:buSzPct val="100000"/>
              <a:defRPr sz="4800" b="1"/>
            </a:lvl8pPr>
            <a:lvl9pPr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6" y="2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215304" y="2501402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x="3593400" y="1074286"/>
            <a:ext cx="1957200" cy="1093199"/>
            <a:chOff x="3593400" y="1760084"/>
            <a:chExt cx="1957200" cy="1093199"/>
          </a:xfrm>
        </p:grpSpPr>
        <p:sp>
          <p:nvSpPr>
            <p:cNvPr id="31" name="Shape 31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2" name="Shape 32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4" name="Shape 34"/>
          <p:cNvCxnSpPr>
            <a:endCxn id="32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" name="Shape 35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w="9525" cap="flat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786151" y="41082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86151" y="1682268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1" y="41082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38" y="1600201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82659" y="1600201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86151" y="41082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786151" y="410828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86151" y="1682268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700186" y="1360351"/>
            <a:ext cx="5807399" cy="27887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>
                <a:solidFill>
                  <a:srgbClr val="00B0F0"/>
                </a:solidFill>
              </a:rPr>
              <a:t>Проект</a:t>
            </a: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" dirty="0" smtClean="0">
                <a:solidFill>
                  <a:srgbClr val="00B0F0"/>
                </a:solidFill>
              </a:rPr>
              <a:t>SMPlayer</a:t>
            </a:r>
            <a:endParaRPr lang="en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Users\User\Desktop\tpr\project\logo_smp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3302496"/>
            <a:ext cx="50577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tpr\project\logo_smp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53" y="5949280"/>
            <a:ext cx="2105447" cy="49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786151" y="1600201"/>
            <a:ext cx="6594163" cy="41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bg-BG" sz="2400" dirty="0"/>
              <a:t>Милен Пишимаров</a:t>
            </a:r>
            <a:r>
              <a:rPr lang="en-US" sz="2400" dirty="0"/>
              <a:t> - Team Leader</a:t>
            </a:r>
            <a:endParaRPr lang="bg-BG" sz="2400" dirty="0"/>
          </a:p>
          <a:p>
            <a:pPr marL="285750" indent="-285750">
              <a:lnSpc>
                <a:spcPct val="150000"/>
              </a:lnSpc>
            </a:pPr>
            <a:r>
              <a:rPr lang="bg-BG" sz="2400" dirty="0" smtClean="0"/>
              <a:t>Стефан </a:t>
            </a:r>
            <a:r>
              <a:rPr lang="bg-BG" sz="2400" dirty="0" smtClean="0"/>
              <a:t>Петров – </a:t>
            </a:r>
            <a:r>
              <a:rPr lang="en-US" sz="2400" dirty="0" smtClean="0"/>
              <a:t>Developer</a:t>
            </a:r>
          </a:p>
          <a:p>
            <a:pPr marL="285750" indent="-285750">
              <a:lnSpc>
                <a:spcPct val="150000"/>
              </a:lnSpc>
            </a:pPr>
            <a:r>
              <a:rPr lang="bg-BG" sz="2400" dirty="0" smtClean="0"/>
              <a:t>Виктор </a:t>
            </a:r>
            <a:r>
              <a:rPr lang="bg-BG" sz="2400" dirty="0"/>
              <a:t>Стойков – </a:t>
            </a:r>
            <a:r>
              <a:rPr lang="en-US" sz="2400" dirty="0" smtClean="0"/>
              <a:t>Developer</a:t>
            </a:r>
            <a:endParaRPr lang="bg-BG" sz="2400" dirty="0" smtClean="0"/>
          </a:p>
          <a:p>
            <a:pPr marL="285750" indent="-285750">
              <a:lnSpc>
                <a:spcPct val="150000"/>
              </a:lnSpc>
            </a:pPr>
            <a:r>
              <a:rPr lang="bg-BG" sz="2400" dirty="0" smtClean="0"/>
              <a:t>Винсент </a:t>
            </a:r>
            <a:r>
              <a:rPr lang="bg-BG" sz="2400" dirty="0" smtClean="0"/>
              <a:t>Кръстанов</a:t>
            </a:r>
            <a:r>
              <a:rPr lang="en-US" sz="2400" dirty="0" smtClean="0"/>
              <a:t> </a:t>
            </a:r>
            <a:r>
              <a:rPr lang="en-US" sz="2400" dirty="0"/>
              <a:t>- QA</a:t>
            </a:r>
            <a:endParaRPr lang="bg-BG" sz="2400" dirty="0" smtClean="0"/>
          </a:p>
          <a:p>
            <a:pPr marL="285750" indent="-285750">
              <a:lnSpc>
                <a:spcPct val="150000"/>
              </a:lnSpc>
            </a:pPr>
            <a:r>
              <a:rPr lang="bg-BG" sz="2400" dirty="0" smtClean="0"/>
              <a:t>Радина Секуловска</a:t>
            </a:r>
            <a:r>
              <a:rPr lang="en-US" sz="2400" dirty="0"/>
              <a:t> - Mechanical Design</a:t>
            </a:r>
            <a:endParaRPr lang="en-US" sz="2400" dirty="0"/>
          </a:p>
          <a:p>
            <a:pPr marL="285750" indent="-285750"/>
            <a:endParaRPr lang="en-US" sz="1600" dirty="0" smtClean="0"/>
          </a:p>
          <a:p>
            <a:pPr marL="285750" indent="-285750"/>
            <a:endParaRPr sz="1600"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86151" y="41082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600" b="1" dirty="0" smtClean="0">
                <a:solidFill>
                  <a:srgbClr val="00B0F0"/>
                </a:solidFill>
              </a:rPr>
              <a:t>Отборът</a:t>
            </a:r>
            <a:endParaRPr lang="en" sz="3600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Users\User\Desktop\tpr\project\Super_mari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926555"/>
            <a:ext cx="206851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2" name="Shape 102"/>
          <p:cNvCxnSpPr/>
          <p:nvPr/>
        </p:nvCxnSpPr>
        <p:spPr>
          <a:xfrm rot="10800000" flipH="1">
            <a:off x="6282451" y="705375"/>
            <a:ext cx="121500" cy="518700"/>
          </a:xfrm>
          <a:prstGeom prst="straightConnector1">
            <a:avLst/>
          </a:prstGeom>
          <a:noFill/>
          <a:ln w="9525" cap="flat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3" name="Shape 103"/>
          <p:cNvCxnSpPr/>
          <p:nvPr/>
        </p:nvCxnSpPr>
        <p:spPr>
          <a:xfrm flipH="1">
            <a:off x="7133577" y="1483478"/>
            <a:ext cx="332399" cy="267599"/>
          </a:xfrm>
          <a:prstGeom prst="straightConnector1">
            <a:avLst/>
          </a:prstGeom>
          <a:noFill/>
          <a:ln w="9525" cap="flat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" name="Shape 104"/>
          <p:cNvCxnSpPr>
            <a:endCxn id="99" idx="6"/>
          </p:cNvCxnSpPr>
          <p:nvPr/>
        </p:nvCxnSpPr>
        <p:spPr>
          <a:xfrm flipH="1">
            <a:off x="7330801" y="2440125"/>
            <a:ext cx="1124100" cy="7800"/>
          </a:xfrm>
          <a:prstGeom prst="straightConnector1">
            <a:avLst/>
          </a:prstGeom>
          <a:noFill/>
          <a:ln w="9525" cap="flat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" name="Shape 105"/>
          <p:cNvSpPr/>
          <p:nvPr/>
        </p:nvSpPr>
        <p:spPr>
          <a:xfrm>
            <a:off x="5057826" y="1410051"/>
            <a:ext cx="2075700" cy="2075700"/>
          </a:xfrm>
          <a:prstGeom prst="ellipse">
            <a:avLst/>
          </a:prstGeom>
          <a:noFill/>
          <a:ln w="19050" cap="flat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5517339" y="1899905"/>
            <a:ext cx="1156667" cy="1088243"/>
            <a:chOff x="5972700" y="2330200"/>
            <a:chExt cx="411625" cy="387275"/>
          </a:xfrm>
        </p:grpSpPr>
        <p:sp>
          <p:nvSpPr>
            <p:cNvPr id="107" name="Shape 10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" name="Shape 72"/>
          <p:cNvSpPr txBox="1">
            <a:spLocks/>
          </p:cNvSpPr>
          <p:nvPr/>
        </p:nvSpPr>
        <p:spPr>
          <a:xfrm>
            <a:off x="148799" y="1196752"/>
            <a:ext cx="6984776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bg-BG" sz="3600" b="1" dirty="0" smtClean="0">
                <a:solidFill>
                  <a:srgbClr val="00B0F0"/>
                </a:solidFill>
                <a:latin typeface="Roboto Slab"/>
              </a:rPr>
              <a:t>Иновативна </a:t>
            </a:r>
          </a:p>
          <a:p>
            <a:r>
              <a:rPr lang="bg-BG" sz="3600" b="1" dirty="0" smtClean="0">
                <a:solidFill>
                  <a:srgbClr val="00B0F0"/>
                </a:solidFill>
                <a:latin typeface="Roboto Slab"/>
              </a:rPr>
              <a:t>технология:</a:t>
            </a:r>
            <a:endParaRPr lang="en" sz="3600" b="1" dirty="0">
              <a:solidFill>
                <a:srgbClr val="00B0F0"/>
              </a:solidFill>
              <a:latin typeface="Roboto Slab"/>
            </a:endParaRPr>
          </a:p>
        </p:txBody>
      </p:sp>
      <p:sp>
        <p:nvSpPr>
          <p:cNvPr id="13" name="Shape 73"/>
          <p:cNvSpPr txBox="1">
            <a:spLocks/>
          </p:cNvSpPr>
          <p:nvPr/>
        </p:nvSpPr>
        <p:spPr>
          <a:xfrm>
            <a:off x="148799" y="2708922"/>
            <a:ext cx="5958836" cy="328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bg-BG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bg-BG" sz="2600" i="1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sz="2600" i="1" dirty="0" err="1" smtClean="0">
                <a:latin typeface="Calibri" pitchFamily="34" charset="0"/>
                <a:cs typeface="Calibri" pitchFamily="34" charset="0"/>
              </a:rPr>
              <a:t>SMPlayer</a:t>
            </a:r>
            <a:r>
              <a:rPr lang="en-US" sz="26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bg-BG" sz="2600" i="1" dirty="0" smtClean="0">
                <a:latin typeface="Calibri" pitchFamily="34" charset="0"/>
                <a:cs typeface="Calibri" pitchFamily="34" charset="0"/>
              </a:rPr>
              <a:t>са заложени </a:t>
            </a:r>
          </a:p>
          <a:p>
            <a:r>
              <a:rPr lang="bg-BG" sz="2600" i="1" dirty="0" smtClean="0">
                <a:latin typeface="Calibri" pitchFamily="34" charset="0"/>
                <a:cs typeface="Calibri" pitchFamily="34" charset="0"/>
              </a:rPr>
              <a:t>различни технологии за </a:t>
            </a:r>
          </a:p>
          <a:p>
            <a:r>
              <a:rPr lang="bg-BG" sz="2600" i="1" dirty="0" smtClean="0">
                <a:latin typeface="Calibri" pitchFamily="34" charset="0"/>
                <a:cs typeface="Calibri" pitchFamily="34" charset="0"/>
              </a:rPr>
              <a:t>разширяване на областта на неговото приложение в различни области на индустрията и в живота на обикновения човек.</a:t>
            </a:r>
            <a:endParaRPr lang="en" sz="26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2" descr="C:\Users\User\Desktop\tpr\project\logo_smp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53" y="5949280"/>
            <a:ext cx="2105447" cy="49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1547664" y="1196754"/>
            <a:ext cx="5832600" cy="9445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600" dirty="0" smtClean="0">
                <a:solidFill>
                  <a:srgbClr val="00B0F0"/>
                </a:solidFill>
              </a:rPr>
              <a:t>Софтуер</a:t>
            </a:r>
            <a:endParaRPr lang="en" sz="3600" dirty="0">
              <a:solidFill>
                <a:srgbClr val="00B0F0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1619672" y="2204864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hape 73"/>
          <p:cNvSpPr txBox="1">
            <a:spLocks/>
          </p:cNvSpPr>
          <p:nvPr/>
        </p:nvSpPr>
        <p:spPr>
          <a:xfrm>
            <a:off x="1619673" y="1988842"/>
            <a:ext cx="5958836" cy="328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bg-BG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bg-BG" sz="2600" i="1" dirty="0" smtClean="0">
                <a:latin typeface="Calibri" pitchFamily="34" charset="0"/>
                <a:cs typeface="Calibri" pitchFamily="34" charset="0"/>
              </a:rPr>
              <a:t>Кодът е написан за </a:t>
            </a:r>
            <a:r>
              <a:rPr lang="en-US" sz="2600" i="1" dirty="0" err="1">
                <a:latin typeface="Calibri" pitchFamily="34" charset="0"/>
                <a:cs typeface="Calibri" pitchFamily="34" charset="0"/>
              </a:rPr>
              <a:t>a</a:t>
            </a:r>
            <a:r>
              <a:rPr lang="en-US" sz="2600" i="1" dirty="0" err="1" smtClean="0">
                <a:latin typeface="Calibri" pitchFamily="34" charset="0"/>
                <a:cs typeface="Calibri" pitchFamily="34" charset="0"/>
              </a:rPr>
              <a:t>rduino</a:t>
            </a:r>
            <a:r>
              <a:rPr lang="en-US" sz="26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bg-BG" sz="2600" i="1" dirty="0" smtClean="0">
                <a:latin typeface="Calibri" pitchFamily="34" charset="0"/>
                <a:cs typeface="Calibri" pitchFamily="34" charset="0"/>
              </a:rPr>
              <a:t>платформи и е софтуер с отворен код (</a:t>
            </a:r>
            <a:r>
              <a:rPr lang="en-US" sz="2600" i="1" dirty="0">
                <a:latin typeface="Calibri" pitchFamily="34" charset="0"/>
                <a:cs typeface="Calibri" pitchFamily="34" charset="0"/>
              </a:rPr>
              <a:t>open </a:t>
            </a:r>
            <a:r>
              <a:rPr lang="en-US" sz="2600" i="1" dirty="0" smtClean="0">
                <a:latin typeface="Calibri" pitchFamily="34" charset="0"/>
                <a:cs typeface="Calibri" pitchFamily="34" charset="0"/>
              </a:rPr>
              <a:t>source</a:t>
            </a:r>
            <a:r>
              <a:rPr lang="bg-BG" sz="2600" i="1" dirty="0" smtClean="0">
                <a:latin typeface="Calibri" pitchFamily="34" charset="0"/>
                <a:cs typeface="Calibri" pitchFamily="34" charset="0"/>
              </a:rPr>
              <a:t>). Съдържа цялата информация , необходима за съвместна работа на </a:t>
            </a:r>
            <a:r>
              <a:rPr lang="en-US" sz="2600" i="1" dirty="0" err="1" smtClean="0">
                <a:latin typeface="Calibri" pitchFamily="34" charset="0"/>
                <a:cs typeface="Calibri" pitchFamily="34" charset="0"/>
              </a:rPr>
              <a:t>arduino</a:t>
            </a:r>
            <a:r>
              <a:rPr lang="bg-BG" sz="2600" i="1" dirty="0" smtClean="0">
                <a:latin typeface="Calibri" pitchFamily="34" charset="0"/>
                <a:cs typeface="Calibri" pitchFamily="34" charset="0"/>
              </a:rPr>
              <a:t> платката и отделните компоненти. </a:t>
            </a:r>
            <a:endParaRPr lang="en" sz="26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 descr="C:\Users\User\Desktop\tpr\project\logo_smp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9280"/>
            <a:ext cx="2105447" cy="49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User\Desktop\tpr\project\logo_smp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53" y="6021288"/>
            <a:ext cx="2105447" cy="49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Shape 199"/>
          <p:cNvSpPr/>
          <p:nvPr/>
        </p:nvSpPr>
        <p:spPr>
          <a:xfrm>
            <a:off x="839751" y="1924401"/>
            <a:ext cx="2236200" cy="2235899"/>
          </a:xfrm>
          <a:prstGeom prst="ellipse">
            <a:avLst/>
          </a:prstGeom>
          <a:noFill/>
          <a:ln w="9525" cap="flat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786151" y="41082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600" b="1" dirty="0" smtClean="0"/>
              <a:t>Начин на работа</a:t>
            </a:r>
            <a:endParaRPr lang="en" sz="3600" b="1" dirty="0"/>
          </a:p>
        </p:txBody>
      </p:sp>
      <p:sp>
        <p:nvSpPr>
          <p:cNvPr id="201" name="Shape 201"/>
          <p:cNvSpPr/>
          <p:nvPr/>
        </p:nvSpPr>
        <p:spPr>
          <a:xfrm>
            <a:off x="1036199" y="2120851"/>
            <a:ext cx="1842900" cy="1842900"/>
          </a:xfrm>
          <a:prstGeom prst="ellipse">
            <a:avLst/>
          </a:prstGeom>
          <a:noFill/>
          <a:ln w="9525" cap="flat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bg-BG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Хардуер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3506753" y="3219802"/>
            <a:ext cx="2399699" cy="2399399"/>
          </a:xfrm>
          <a:prstGeom prst="ellipse">
            <a:avLst/>
          </a:prstGeom>
          <a:noFill/>
          <a:ln w="9525" cap="flat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3717575" y="3430626"/>
            <a:ext cx="1977900" cy="1977900"/>
          </a:xfrm>
          <a:prstGeom prst="ellipse">
            <a:avLst/>
          </a:prstGeom>
          <a:noFill/>
          <a:ln w="28575" cap="flat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rduino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en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 mini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6000371" y="1086200"/>
            <a:ext cx="2649299" cy="2649000"/>
          </a:xfrm>
          <a:prstGeom prst="ellipse">
            <a:avLst/>
          </a:prstGeom>
          <a:noFill/>
          <a:ln w="9525" cap="flat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6233171" y="1318851"/>
            <a:ext cx="2183700" cy="2183700"/>
          </a:xfrm>
          <a:prstGeom prst="ellipse">
            <a:avLst/>
          </a:prstGeom>
          <a:noFill/>
          <a:ln w="76200" cap="flat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bg-BG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Софтуер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6" name="Shape 206"/>
          <p:cNvCxnSpPr/>
          <p:nvPr/>
        </p:nvCxnSpPr>
        <p:spPr>
          <a:xfrm>
            <a:off x="2804804" y="3437100"/>
            <a:ext cx="980999" cy="600000"/>
          </a:xfrm>
          <a:prstGeom prst="straightConnector1">
            <a:avLst/>
          </a:prstGeom>
          <a:noFill/>
          <a:ln w="9525" cap="flat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7" name="Shape 207"/>
          <p:cNvCxnSpPr/>
          <p:nvPr/>
        </p:nvCxnSpPr>
        <p:spPr>
          <a:xfrm rot="10800000" flipH="1">
            <a:off x="5520453" y="2991327"/>
            <a:ext cx="859199" cy="859199"/>
          </a:xfrm>
          <a:prstGeom prst="straightConnector1">
            <a:avLst/>
          </a:prstGeom>
          <a:noFill/>
          <a:ln w="28575" cap="flat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24944"/>
            <a:ext cx="4376464" cy="19971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User\Desktop\tpr\project\logo_smp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53" y="5949280"/>
            <a:ext cx="2105447" cy="49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786151" y="41082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600" b="1" dirty="0" smtClean="0"/>
              <a:t>Дизайн</a:t>
            </a:r>
            <a:endParaRPr lang="en" sz="3600" b="1" dirty="0"/>
          </a:p>
        </p:txBody>
      </p:sp>
      <p:pic>
        <p:nvPicPr>
          <p:cNvPr id="3074" name="Picture 2" descr="C:\Users\User\Desktop\tpr\project\smplayer_picture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" y="1313731"/>
            <a:ext cx="4751512" cy="18214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" y="3118657"/>
            <a:ext cx="4273128" cy="23985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807" y="4922061"/>
            <a:ext cx="3416746" cy="17030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215304" y="1988840"/>
            <a:ext cx="6713399" cy="16057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-BG" b="1" i="0" dirty="0" smtClean="0">
                <a:solidFill>
                  <a:srgbClr val="00B0F0"/>
                </a:solidFill>
                <a:latin typeface="Roboto Slab"/>
              </a:rPr>
              <a:t>Предимства</a:t>
            </a:r>
          </a:p>
          <a:p>
            <a:pPr marL="457200" indent="-457200" algn="l"/>
            <a:r>
              <a:rPr lang="bg-BG" sz="2600" i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удобен за използване интерфейс</a:t>
            </a:r>
          </a:p>
          <a:p>
            <a:pPr marL="457200" indent="-457200" algn="l"/>
            <a:r>
              <a:rPr lang="bg-BG" sz="2600" i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софтуер с отворен код</a:t>
            </a:r>
          </a:p>
          <a:p>
            <a:pPr marL="457200" indent="-457200" algn="l"/>
            <a:r>
              <a:rPr lang="bg-BG" sz="2600" i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широк спектър от приложения- охранителни и известителни системи, музикални плейъри, будилници</a:t>
            </a:r>
          </a:p>
          <a:p>
            <a:pPr marL="457200" indent="-457200" algn="l"/>
            <a:r>
              <a:rPr lang="bg-BG" sz="2600" i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опция за добавяне на нови функции</a:t>
            </a:r>
          </a:p>
          <a:p>
            <a:pPr marL="457200" indent="-457200" algn="l"/>
            <a:endParaRPr lang="bg-BG" sz="2600" i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>
              <a:buNone/>
            </a:pPr>
            <a:endParaRPr lang="bg-BG" sz="2600" i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/>
            <a:endParaRPr lang="bg-BG" sz="2600" b="1" i="0" dirty="0" smtClean="0">
              <a:solidFill>
                <a:srgbClr val="00B0F0"/>
              </a:solidFill>
              <a:latin typeface="Roboto Slab"/>
            </a:endParaRPr>
          </a:p>
          <a:p>
            <a:pPr marL="571500" indent="-571500"/>
            <a:endParaRPr lang="en" i="0" dirty="0">
              <a:solidFill>
                <a:srgbClr val="00B0F0"/>
              </a:solidFill>
              <a:latin typeface="Roboto Sla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15148" y="1453213"/>
            <a:ext cx="472876" cy="360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" name="Shape 441"/>
          <p:cNvGrpSpPr/>
          <p:nvPr/>
        </p:nvGrpSpPr>
        <p:grpSpPr>
          <a:xfrm>
            <a:off x="4345545" y="1412637"/>
            <a:ext cx="464415" cy="441474"/>
            <a:chOff x="1278900" y="2333250"/>
            <a:chExt cx="381175" cy="381175"/>
          </a:xfrm>
        </p:grpSpPr>
        <p:sp>
          <p:nvSpPr>
            <p:cNvPr id="4" name="Shape 442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" name="Shape 443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" name="Shape 44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Shape 445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" name="Picture 2" descr="C:\Users\User\Desktop\tpr\project\logo_smp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53" y="5949280"/>
            <a:ext cx="2105447" cy="49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86151" y="41082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-BG" sz="3600" b="1" dirty="0" smtClean="0"/>
              <a:t>Какво предстои</a:t>
            </a:r>
            <a:endParaRPr lang="en" sz="3600" b="1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86151" y="1682268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bg-BG" sz="2600" dirty="0" smtClean="0">
                <a:solidFill>
                  <a:schemeClr val="tx1"/>
                </a:solidFill>
              </a:rPr>
              <a:t>управление чрез </a:t>
            </a:r>
            <a:r>
              <a:rPr lang="en-US" sz="2600" dirty="0" smtClean="0">
                <a:solidFill>
                  <a:schemeClr val="tx1"/>
                </a:solidFill>
              </a:rPr>
              <a:t>android </a:t>
            </a:r>
            <a:r>
              <a:rPr lang="bg-BG" sz="2600" dirty="0" smtClean="0">
                <a:solidFill>
                  <a:schemeClr val="tx1"/>
                </a:solidFill>
              </a:rPr>
              <a:t>устойства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bg-BG" sz="2600" dirty="0" smtClean="0">
                <a:solidFill>
                  <a:schemeClr val="tx1"/>
                </a:solidFill>
              </a:rPr>
              <a:t>интернет свързаност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bg-BG" sz="2600" dirty="0" smtClean="0">
                <a:solidFill>
                  <a:schemeClr val="tx1"/>
                </a:solidFill>
              </a:rPr>
              <a:t>нов дизайн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bg-BG" sz="2600" dirty="0" smtClean="0">
                <a:solidFill>
                  <a:schemeClr val="tx1"/>
                </a:solidFill>
              </a:rPr>
              <a:t>добавяне на нови функции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bg-BG" sz="2600" dirty="0" smtClean="0">
                <a:solidFill>
                  <a:schemeClr val="tx1"/>
                </a:solidFill>
              </a:rPr>
              <a:t>сътрудничество с други проекти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bg-BG" sz="2600" dirty="0" smtClean="0">
                <a:solidFill>
                  <a:schemeClr val="tx1"/>
                </a:solidFill>
              </a:rPr>
              <a:t>реклама на проекта</a:t>
            </a:r>
          </a:p>
          <a:p>
            <a:pPr marL="457200" lvl="0" indent="-4191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endParaRPr lang="en" sz="2600" dirty="0">
              <a:solidFill>
                <a:schemeClr val="tx1"/>
              </a:solidFill>
            </a:endParaRPr>
          </a:p>
        </p:txBody>
      </p:sp>
      <p:pic>
        <p:nvPicPr>
          <p:cNvPr id="4" name="Picture 2" descr="C:\Users\User\Desktop\tpr\project\logo_smp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53" y="5949280"/>
            <a:ext cx="2105447" cy="49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6000" b="1" dirty="0"/>
          </a:p>
        </p:txBody>
      </p:sp>
      <p:sp>
        <p:nvSpPr>
          <p:cNvPr id="302" name="Shape 302"/>
          <p:cNvSpPr txBox="1">
            <a:spLocks noGrp="1"/>
          </p:cNvSpPr>
          <p:nvPr>
            <p:ph type="subTitle" idx="1"/>
          </p:nvPr>
        </p:nvSpPr>
        <p:spPr>
          <a:xfrm>
            <a:off x="685801" y="2186549"/>
            <a:ext cx="65937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600" b="1" dirty="0" smtClean="0"/>
              <a:t>Въпроси</a:t>
            </a:r>
            <a:r>
              <a:rPr lang="en" sz="3600" b="1" dirty="0" smtClean="0"/>
              <a:t>?</a:t>
            </a:r>
            <a:endParaRPr lang="en" sz="3600" b="1" dirty="0"/>
          </a:p>
        </p:txBody>
      </p:sp>
      <p:pic>
        <p:nvPicPr>
          <p:cNvPr id="1026" name="Picture 2" descr="C:\Users\User\Desktop\tpr\project\Mario-Bounce-on-Music-Not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79" y="3330513"/>
            <a:ext cx="3766645" cy="354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MPlayer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148</Words>
  <Application>Microsoft Office PowerPoint</Application>
  <PresentationFormat>On-screen Show (4:3)</PresentationFormat>
  <Paragraphs>36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MMPlayer</vt:lpstr>
      <vt:lpstr> Проект SMPlayer</vt:lpstr>
      <vt:lpstr>Отборът</vt:lpstr>
      <vt:lpstr>PowerPoint Presentation</vt:lpstr>
      <vt:lpstr>Софтуер</vt:lpstr>
      <vt:lpstr>Начин на работа</vt:lpstr>
      <vt:lpstr>Дизайн</vt:lpstr>
      <vt:lpstr>PowerPoint Presentation</vt:lpstr>
      <vt:lpstr>Какво предстои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SMPlayer</dc:title>
  <dc:creator>User</dc:creator>
  <cp:lastModifiedBy>User</cp:lastModifiedBy>
  <cp:revision>20</cp:revision>
  <dcterms:modified xsi:type="dcterms:W3CDTF">2015-05-28T21:24:03Z</dcterms:modified>
</cp:coreProperties>
</file>